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8"/>
  </p:notesMasterIdLst>
  <p:sldIdLst>
    <p:sldId id="256" r:id="rId2"/>
    <p:sldId id="257" r:id="rId3"/>
    <p:sldId id="258" r:id="rId4"/>
    <p:sldId id="260" r:id="rId5"/>
    <p:sldId id="296" r:id="rId6"/>
    <p:sldId id="264" r:id="rId7"/>
    <p:sldId id="262" r:id="rId8"/>
    <p:sldId id="261" r:id="rId9"/>
    <p:sldId id="259" r:id="rId10"/>
    <p:sldId id="263" r:id="rId11"/>
    <p:sldId id="265" r:id="rId12"/>
    <p:sldId id="266" r:id="rId13"/>
    <p:sldId id="267" r:id="rId14"/>
    <p:sldId id="268" r:id="rId15"/>
    <p:sldId id="269" r:id="rId16"/>
    <p:sldId id="297" r:id="rId17"/>
    <p:sldId id="270" r:id="rId18"/>
    <p:sldId id="271" r:id="rId19"/>
    <p:sldId id="272" r:id="rId20"/>
    <p:sldId id="273" r:id="rId21"/>
    <p:sldId id="274" r:id="rId22"/>
    <p:sldId id="275" r:id="rId23"/>
    <p:sldId id="276" r:id="rId24"/>
    <p:sldId id="277" r:id="rId25"/>
    <p:sldId id="278" r:id="rId26"/>
    <p:sldId id="283" r:id="rId27"/>
    <p:sldId id="279" r:id="rId28"/>
    <p:sldId id="280" r:id="rId29"/>
    <p:sldId id="281" r:id="rId30"/>
    <p:sldId id="282" r:id="rId31"/>
    <p:sldId id="284" r:id="rId32"/>
    <p:sldId id="285" r:id="rId33"/>
    <p:sldId id="286" r:id="rId34"/>
    <p:sldId id="287" r:id="rId35"/>
    <p:sldId id="288" r:id="rId36"/>
    <p:sldId id="289" r:id="rId37"/>
    <p:sldId id="290" r:id="rId38"/>
    <p:sldId id="291" r:id="rId39"/>
    <p:sldId id="292" r:id="rId40"/>
    <p:sldId id="298" r:id="rId41"/>
    <p:sldId id="293" r:id="rId42"/>
    <p:sldId id="294" r:id="rId43"/>
    <p:sldId id="299" r:id="rId44"/>
    <p:sldId id="300" r:id="rId45"/>
    <p:sldId id="295" r:id="rId46"/>
    <p:sldId id="301" r:id="rId47"/>
  </p:sldIdLst>
  <p:sldSz cx="12192000" cy="6858000"/>
  <p:notesSz cx="6858000" cy="9144000"/>
  <p:embeddedFontLst>
    <p:embeddedFont>
      <p:font typeface="Arabic Typesetting" panose="03020402040406030203" pitchFamily="66" charset="-78"/>
      <p:regular r:id="rId49"/>
    </p:embeddedFont>
    <p:embeddedFont>
      <p:font typeface="Jameel Noori Nastaleeq" panose="02000503000000020004" pitchFamily="2" charset="-78"/>
      <p:regular r:id="rId50"/>
      <p:italic r:id="rId51"/>
    </p:embeddedFont>
    <p:embeddedFont>
      <p:font typeface="Lato" panose="020F0502020204030203" pitchFamily="34" charset="0"/>
      <p:regular r:id="rId52"/>
      <p:bold r:id="rId53"/>
      <p:italic r:id="rId54"/>
      <p:boldItalic r:id="rId55"/>
    </p:embeddedFont>
    <p:embeddedFont>
      <p:font typeface="Trebuchet MS" panose="020B060302020202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Untitled Section" id="{2083DACD-21DE-437E-936F-C2F7BACED202}">
          <p14:sldIdLst>
            <p14:sldId id="256"/>
            <p14:sldId id="257"/>
            <p14:sldId id="258"/>
            <p14:sldId id="260"/>
            <p14:sldId id="296"/>
            <p14:sldId id="264"/>
            <p14:sldId id="262"/>
            <p14:sldId id="261"/>
            <p14:sldId id="259"/>
            <p14:sldId id="263"/>
            <p14:sldId id="265"/>
            <p14:sldId id="266"/>
            <p14:sldId id="267"/>
            <p14:sldId id="268"/>
            <p14:sldId id="269"/>
            <p14:sldId id="297"/>
            <p14:sldId id="270"/>
            <p14:sldId id="271"/>
            <p14:sldId id="272"/>
            <p14:sldId id="273"/>
            <p14:sldId id="274"/>
            <p14:sldId id="275"/>
            <p14:sldId id="276"/>
            <p14:sldId id="277"/>
            <p14:sldId id="278"/>
            <p14:sldId id="283"/>
            <p14:sldId id="279"/>
            <p14:sldId id="280"/>
            <p14:sldId id="281"/>
            <p14:sldId id="282"/>
            <p14:sldId id="284"/>
            <p14:sldId id="285"/>
            <p14:sldId id="286"/>
            <p14:sldId id="287"/>
            <p14:sldId id="288"/>
            <p14:sldId id="289"/>
            <p14:sldId id="290"/>
            <p14:sldId id="291"/>
            <p14:sldId id="292"/>
            <p14:sldId id="298"/>
            <p14:sldId id="293"/>
            <p14:sldId id="294"/>
            <p14:sldId id="299"/>
            <p14:sldId id="300"/>
            <p14:sldId id="295"/>
            <p14:sldId id="301"/>
          </p14:sldIdLst>
        </p14:section>
      </p14:sectionLst>
    </p:ext>
    <p:ext uri="{EFAFB233-063F-42B5-8137-9DF3F51BA10A}">
      <p15:sldGuideLst xmlns:p15="http://schemas.microsoft.com/office/powerpoint/2012/main">
        <p15:guide id="1" orient="horz" pos="2160">
          <p15:clr>
            <a:srgbClr val="A4A3A4"/>
          </p15:clr>
        </p15:guide>
        <p15:guide id="2" pos="39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F5503CC0-B82D-B77D-8C00-67DFB7BC57C2}"/>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CE574C0B-64E6-583B-EFEA-747BB9DAB08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06DC2189-2438-56AC-E69A-562D81664E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074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24EE8811-2660-3BBD-BF79-E55B82F3DD5F}"/>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08392CB6-4CBE-AA67-D2FF-23406431DB0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D17A96AE-4297-991C-9542-BB7258CBAF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4753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100B7805-FD3F-C05C-EC1F-647B5E9EBCD1}"/>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A78FD341-2868-E27E-E934-3122E5C8628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6DD7259D-5A74-DDB5-7ADB-77AC256F37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5509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60E808D7-8458-3A82-977C-4379A522FA2D}"/>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696BE7F9-C001-3CB3-067D-16F503C7704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10985552-704B-B46F-4735-3063D50A2F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126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8E863FA4-A7EA-A1BA-0374-B195A3F99A9E}"/>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98C26320-CF53-9B15-24DA-7D17E13D115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07A60884-BCBB-9C42-6328-C00B4DB774A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7055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A5308C6A-2FFF-3BDC-36AC-14E67CFEE023}"/>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42E27AEB-073A-D9BC-7C1B-4E60C3A059B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55A3D64C-36B8-C129-0DD3-C23BE43D0D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7779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336DD2FD-53CE-FB82-9F34-A57049AB8042}"/>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BEE677F4-273C-09C2-4E01-18F6D6D4B86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358ADFDF-B596-D9E3-C4F9-2CD09F71DF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3567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74AD0BC5-1EA0-1117-3D89-FAC91E7B51A9}"/>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8DA59714-A4A4-1BF2-8370-B5853AC4AD6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13DFD2AA-ED2D-A90C-91B6-4C0B17EB9F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3283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181AF4B0-7080-15D1-8125-5E57ED0A7146}"/>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43334185-DEA6-E8C7-8960-62E97317A96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FB1DBBB1-6E33-C274-8AF2-2DE15AA252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0011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BB7BF0FD-7E9C-5008-B263-280460FD1FEA}"/>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3428D141-5113-6D59-A576-9BA3E4E1FFA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51231059-5FA1-1753-71DC-C4B3C6AAA2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076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5062B1F2-9C07-473E-F368-3E5D9178A848}"/>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2C317BEF-B2F0-BDE9-7EE9-7E23A02A2BE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CB03A279-B1AB-7E8F-7990-97BD2CB491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0176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520E4E85-59A7-DDE9-9BB5-113159BC3B45}"/>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357FBDD0-05A0-1956-B72D-973D48C8433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5DBB5181-4BC1-3B29-580B-B4B74ED3FF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0209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896E0962-0351-52FB-FCDE-CBDE27E44D9E}"/>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31AA01FF-2827-A696-02E2-F02E345920D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24D6D948-A0E1-0A92-7E8D-71293DE063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9085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C10D94DE-BD2F-B036-14EC-750CEDDF916A}"/>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1CC80635-976F-82B4-2602-0BA5AB3B059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D90E4474-972A-BBD9-3DA0-21EB97EBF9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94852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AE2024C0-9F40-3CAB-2FCD-935BB22E8B84}"/>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2B50E6CC-AAC8-E1E5-EC60-6190A28A2AB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B588AB6F-7D67-E895-442C-83F7ECFF5D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6708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DF3571CE-95E6-E7EB-3843-7CB8C3AE1C4E}"/>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AE15EDCB-D1AC-19AD-C2DE-9A54F50E829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82D74B8C-357E-E18C-EA11-06A2226EAC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60272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AEBD9133-C4D1-DA64-69AC-AB22497593CF}"/>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4909B216-72E9-1915-4DDF-B4DFFCB0B44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281765B9-8EC1-ED4B-C393-9DE388FD81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4504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7854DD96-3A63-260F-7C78-A0611701C017}"/>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F61FE22D-D6A2-0783-9C84-81C501AB3F0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1E1A9691-9CDB-22E2-3EC7-D1DDB95EB84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840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7C65566C-3777-9239-95A6-FDCA455B4DAF}"/>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B18095A1-6480-7B0E-524E-CAD43CAD1F9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AB5A312E-A7EB-C881-4B4C-ADF33B92EE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3079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5941BBC5-25AF-72EA-7FC8-21F4E66B0A23}"/>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654E2732-F809-AA96-F4B8-9BF50DC275C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27DF033E-2357-ED0E-70A4-188B244098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1159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ab21557b45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0677F389-988C-16D3-481A-973CDBDBA452}"/>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BB73A5E6-96B5-D360-A2D0-D871EE7171F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A79F8AEA-3970-5FA9-C8FF-4838E79FB8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53334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2E7C433C-FE52-D3C7-A79B-06DCC32320FB}"/>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BB5BC348-538F-CD0A-00BA-0CE01E60AE9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D37CFD3F-A35B-2AA2-8D95-B9264CB6FA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220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5DE53DF4-F57C-E48B-ECEB-46D0223B39CE}"/>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D692B7F5-01FA-8306-C0A0-A881A8FE03E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9510701E-033D-D88C-68D8-47321D9D3B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2685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71E77A60-EFC3-BA9C-35C6-F62D2F42AED5}"/>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E4C17113-21DB-FFDC-BD1E-0F377246C4F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AD59946E-DC66-373B-CE60-96FA6EC478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158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FCAB1C2C-A56D-E6AF-F710-E96E9E3F1036}"/>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6E71F40E-5E3A-6E1C-9149-F69A9414C49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12E87C01-19A8-AD80-D66F-78EBC6AD8A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87111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AE8A9E77-67CE-738B-B2EA-60E98A28BBC4}"/>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9E38037E-F122-3049-80A5-017C9C7FE7C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4E8FD659-A489-FA44-614C-E7FEFFD676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6987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00990C9E-52F9-9297-A7AE-431D646E532C}"/>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859DD614-D18B-8AFD-C85B-63A297C7806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8AAD3F1F-32FC-8110-EE72-A608EF272B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5491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4BBF4714-895F-E057-7913-B5BAF16F2260}"/>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0DDD439F-6926-4C99-53F0-C61F0FE93F4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9787FFCE-8670-5C40-C3F9-77B25AAC76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26680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F576A8C3-3E39-5EBF-7928-42CFAE0A2D2F}"/>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2196C2F8-D2A2-3A2C-B5CA-94CECBAF6FD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6A256E40-A434-FABF-663C-28DC442854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1640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7F37776C-DA7B-F782-3575-89E2E2AB7240}"/>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4420777C-0802-F320-A64D-FD131DB466C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EBC00313-2607-72BE-7002-E2C05E8BA7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9603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D608D823-E4D4-A490-8D4E-FFE1E78AEECC}"/>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A4BA84AA-8B2B-4EAD-C62A-38A1E97DC11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E8C53C3D-734F-CC1D-D107-BD6DF93C00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46074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C25BB082-F30A-54E7-E3CF-8D9D516B536A}"/>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4FA42BB2-E5B1-5A10-0CB2-494091CADBA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757DD5E4-0B62-ED72-9A79-4E909621194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5331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A06230BF-D418-B81E-044A-5943DB86C47F}"/>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2229B3F1-7D80-B0DF-7136-7427953670B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B669B15E-11D0-F6C5-8612-4871BA0B8C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4115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E4DBC077-D5C5-B912-2529-9F8869A75FC6}"/>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580E4B69-00B3-6A15-06E3-3ED3023A144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61AC011D-C61D-1DD2-F751-EB2CF8EEFF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805291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08E94C9E-9B39-DB86-229F-B018694F7BDB}"/>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E6469B5B-BAEB-3150-C11A-B7ABD02C799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D63F6FE6-1DCF-671C-13BE-1833B7CE1B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8128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1A560C62-CBBB-B0D0-C3C2-5540B9796586}"/>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648CA1C6-6039-FE66-749C-F8C8126C708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7EE990C0-5A03-6860-02F7-AC850B5DA4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21177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6620E9AC-5F5A-B7E2-4870-7918200C61AD}"/>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29EF7C5C-3C30-2317-FB71-13E0CD94F4F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96B78352-DBAA-4F70-EE59-B7D3916196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23322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0C24771E-6824-AAE5-8C31-98E4292338CC}"/>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032CCED5-E171-B868-CB04-2931C677F0D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CCC2F5D6-4254-A220-5B46-8BE711C743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51566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88653358-BB6D-AC66-0289-2D09E8FCC073}"/>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0A856205-DE95-747F-CBCE-61E8856930A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9F83F5C8-4003-08CA-75AD-94AB29FCE5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7310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78CDB072-D350-AD74-8F3B-2E2F866B32C8}"/>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70E13747-6051-EFB2-226F-1B742822BD6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4A266F69-CE85-4E7A-2910-707479BF5B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4097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38ABD071-CDF6-DD29-AC2A-61F9355AB294}"/>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55DC96A2-8A81-5E1E-A3A5-38ABFD5444B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94762A7A-9E2A-1DE0-EA01-1171E66D91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781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6BA37A4B-2CD9-18B9-95B0-F025459861BA}"/>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33C05681-B13A-ABAB-C237-2EE04F0AF20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E83F1CEE-4A32-9541-6286-C1A8D66090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2289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E33B10FA-88AE-2991-55D6-031B7DDD9721}"/>
            </a:ext>
          </a:extLst>
        </p:cNvPr>
        <p:cNvGrpSpPr/>
        <p:nvPr/>
      </p:nvGrpSpPr>
      <p:grpSpPr>
        <a:xfrm>
          <a:off x="0" y="0"/>
          <a:ext cx="0" cy="0"/>
          <a:chOff x="0" y="0"/>
          <a:chExt cx="0" cy="0"/>
        </a:xfrm>
      </p:grpSpPr>
      <p:sp>
        <p:nvSpPr>
          <p:cNvPr id="103" name="Google Shape;103;g3ab21557b45_0_3:notes">
            <a:extLst>
              <a:ext uri="{FF2B5EF4-FFF2-40B4-BE49-F238E27FC236}">
                <a16:creationId xmlns:a16="http://schemas.microsoft.com/office/drawing/2014/main" id="{C3EADD56-9A82-859F-18FE-A6D402F3EA0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g3ab21557b45_0_3:notes">
            <a:extLst>
              <a:ext uri="{FF2B5EF4-FFF2-40B4-BE49-F238E27FC236}">
                <a16:creationId xmlns:a16="http://schemas.microsoft.com/office/drawing/2014/main" id="{DDC44411-E31B-BE05-D065-82B78117BA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37923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rgbClr val="000066"/>
              </a:buClr>
              <a:buSzPts val="1800"/>
              <a:buChar char="•"/>
              <a:defRPr/>
            </a:lvl1pPr>
            <a:lvl2pPr marL="914400" lvl="1" indent="-342900" algn="l">
              <a:lnSpc>
                <a:spcPct val="100000"/>
              </a:lnSpc>
              <a:spcBef>
                <a:spcPts val="360"/>
              </a:spcBef>
              <a:spcAft>
                <a:spcPts val="0"/>
              </a:spcAft>
              <a:buClr>
                <a:srgbClr val="000066"/>
              </a:buClr>
              <a:buSzPts val="1800"/>
              <a:buChar char="–"/>
              <a:defRPr/>
            </a:lvl2pPr>
            <a:lvl3pPr marL="1371600" lvl="2" indent="-342900" algn="l">
              <a:lnSpc>
                <a:spcPct val="100000"/>
              </a:lnSpc>
              <a:spcBef>
                <a:spcPts val="360"/>
              </a:spcBef>
              <a:spcAft>
                <a:spcPts val="0"/>
              </a:spcAft>
              <a:buClr>
                <a:srgbClr val="000066"/>
              </a:buClr>
              <a:buSzPts val="1800"/>
              <a:buChar char="•"/>
              <a:defRPr/>
            </a:lvl3pPr>
            <a:lvl4pPr marL="1828800" lvl="3" indent="-342900" algn="l">
              <a:lnSpc>
                <a:spcPct val="100000"/>
              </a:lnSpc>
              <a:spcBef>
                <a:spcPts val="360"/>
              </a:spcBef>
              <a:spcAft>
                <a:spcPts val="0"/>
              </a:spcAft>
              <a:buClr>
                <a:srgbClr val="000066"/>
              </a:buClr>
              <a:buSzPts val="1800"/>
              <a:buChar char="–"/>
              <a:defRPr/>
            </a:lvl4pPr>
            <a:lvl5pPr marL="2286000" lvl="4" indent="-342900" algn="l">
              <a:lnSpc>
                <a:spcPct val="100000"/>
              </a:lnSpc>
              <a:spcBef>
                <a:spcPts val="360"/>
              </a:spcBef>
              <a:spcAft>
                <a:spcPts val="0"/>
              </a:spcAft>
              <a:buClr>
                <a:srgbClr val="000066"/>
              </a:buClr>
              <a:buSzPts val="1800"/>
              <a:buChar char="»"/>
              <a:defRPr/>
            </a:lvl5pPr>
            <a:lvl6pPr marL="2743200" lvl="5" indent="-342900" algn="l">
              <a:lnSpc>
                <a:spcPct val="100000"/>
              </a:lnSpc>
              <a:spcBef>
                <a:spcPts val="360"/>
              </a:spcBef>
              <a:spcAft>
                <a:spcPts val="0"/>
              </a:spcAft>
              <a:buClr>
                <a:srgbClr val="000066"/>
              </a:buClr>
              <a:buSzPts val="1800"/>
              <a:buChar char="»"/>
              <a:defRPr/>
            </a:lvl6pPr>
            <a:lvl7pPr marL="3200400" lvl="6" indent="-342900" algn="l">
              <a:lnSpc>
                <a:spcPct val="100000"/>
              </a:lnSpc>
              <a:spcBef>
                <a:spcPts val="360"/>
              </a:spcBef>
              <a:spcAft>
                <a:spcPts val="0"/>
              </a:spcAft>
              <a:buClr>
                <a:srgbClr val="000066"/>
              </a:buClr>
              <a:buSzPts val="1800"/>
              <a:buChar char="»"/>
              <a:defRPr/>
            </a:lvl7pPr>
            <a:lvl8pPr marL="3657600" lvl="7" indent="-342900" algn="l">
              <a:lnSpc>
                <a:spcPct val="100000"/>
              </a:lnSpc>
              <a:spcBef>
                <a:spcPts val="360"/>
              </a:spcBef>
              <a:spcAft>
                <a:spcPts val="0"/>
              </a:spcAft>
              <a:buClr>
                <a:srgbClr val="000066"/>
              </a:buClr>
              <a:buSzPts val="1800"/>
              <a:buChar char="»"/>
              <a:defRPr/>
            </a:lvl8pPr>
            <a:lvl9pPr marL="4114800" lvl="8" indent="-342900" algn="l">
              <a:lnSpc>
                <a:spcPct val="100000"/>
              </a:lnSpc>
              <a:spcBef>
                <a:spcPts val="360"/>
              </a:spcBef>
              <a:spcAft>
                <a:spcPts val="0"/>
              </a:spcAft>
              <a:buClr>
                <a:srgbClr val="000066"/>
              </a:buClr>
              <a:buSzPts val="1800"/>
              <a:buChar char="»"/>
              <a:defRPr/>
            </a:lvl9pPr>
          </a:lstStyle>
          <a:p>
            <a:endParaRPr/>
          </a:p>
        </p:txBody>
      </p:sp>
      <p:sp>
        <p:nvSpPr>
          <p:cNvPr id="18" name="Google Shape;18;p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rgbClr val="000066"/>
              </a:buClr>
              <a:buSzPts val="1800"/>
              <a:buChar char="•"/>
              <a:defRPr/>
            </a:lvl1pPr>
            <a:lvl2pPr marL="914400" lvl="1" indent="-342900" algn="l">
              <a:lnSpc>
                <a:spcPct val="100000"/>
              </a:lnSpc>
              <a:spcBef>
                <a:spcPts val="360"/>
              </a:spcBef>
              <a:spcAft>
                <a:spcPts val="0"/>
              </a:spcAft>
              <a:buClr>
                <a:srgbClr val="000066"/>
              </a:buClr>
              <a:buSzPts val="1800"/>
              <a:buChar char="–"/>
              <a:defRPr/>
            </a:lvl2pPr>
            <a:lvl3pPr marL="1371600" lvl="2" indent="-342900" algn="l">
              <a:lnSpc>
                <a:spcPct val="100000"/>
              </a:lnSpc>
              <a:spcBef>
                <a:spcPts val="360"/>
              </a:spcBef>
              <a:spcAft>
                <a:spcPts val="0"/>
              </a:spcAft>
              <a:buClr>
                <a:srgbClr val="000066"/>
              </a:buClr>
              <a:buSzPts val="1800"/>
              <a:buChar char="•"/>
              <a:defRPr/>
            </a:lvl3pPr>
            <a:lvl4pPr marL="1828800" lvl="3" indent="-342900" algn="l">
              <a:lnSpc>
                <a:spcPct val="100000"/>
              </a:lnSpc>
              <a:spcBef>
                <a:spcPts val="360"/>
              </a:spcBef>
              <a:spcAft>
                <a:spcPts val="0"/>
              </a:spcAft>
              <a:buClr>
                <a:srgbClr val="000066"/>
              </a:buClr>
              <a:buSzPts val="1800"/>
              <a:buChar char="–"/>
              <a:defRPr/>
            </a:lvl4pPr>
            <a:lvl5pPr marL="2286000" lvl="4" indent="-342900" algn="l">
              <a:lnSpc>
                <a:spcPct val="100000"/>
              </a:lnSpc>
              <a:spcBef>
                <a:spcPts val="360"/>
              </a:spcBef>
              <a:spcAft>
                <a:spcPts val="0"/>
              </a:spcAft>
              <a:buClr>
                <a:srgbClr val="000066"/>
              </a:buClr>
              <a:buSzPts val="1800"/>
              <a:buChar char="»"/>
              <a:defRPr/>
            </a:lvl5pPr>
            <a:lvl6pPr marL="2743200" lvl="5" indent="-342900" algn="l">
              <a:lnSpc>
                <a:spcPct val="100000"/>
              </a:lnSpc>
              <a:spcBef>
                <a:spcPts val="360"/>
              </a:spcBef>
              <a:spcAft>
                <a:spcPts val="0"/>
              </a:spcAft>
              <a:buClr>
                <a:srgbClr val="000066"/>
              </a:buClr>
              <a:buSzPts val="1800"/>
              <a:buChar char="»"/>
              <a:defRPr/>
            </a:lvl6pPr>
            <a:lvl7pPr marL="3200400" lvl="6" indent="-342900" algn="l">
              <a:lnSpc>
                <a:spcPct val="100000"/>
              </a:lnSpc>
              <a:spcBef>
                <a:spcPts val="360"/>
              </a:spcBef>
              <a:spcAft>
                <a:spcPts val="0"/>
              </a:spcAft>
              <a:buClr>
                <a:srgbClr val="000066"/>
              </a:buClr>
              <a:buSzPts val="1800"/>
              <a:buChar char="»"/>
              <a:defRPr/>
            </a:lvl7pPr>
            <a:lvl8pPr marL="3657600" lvl="7" indent="-342900" algn="l">
              <a:lnSpc>
                <a:spcPct val="100000"/>
              </a:lnSpc>
              <a:spcBef>
                <a:spcPts val="360"/>
              </a:spcBef>
              <a:spcAft>
                <a:spcPts val="0"/>
              </a:spcAft>
              <a:buClr>
                <a:srgbClr val="000066"/>
              </a:buClr>
              <a:buSzPts val="1800"/>
              <a:buChar char="»"/>
              <a:defRPr/>
            </a:lvl8pPr>
            <a:lvl9pPr marL="4114800" lvl="8" indent="-342900" algn="l">
              <a:lnSpc>
                <a:spcPct val="100000"/>
              </a:lnSpc>
              <a:spcBef>
                <a:spcPts val="360"/>
              </a:spcBef>
              <a:spcAft>
                <a:spcPts val="0"/>
              </a:spcAft>
              <a:buClr>
                <a:srgbClr val="000066"/>
              </a:buClr>
              <a:buSzPts val="1800"/>
              <a:buChar char="»"/>
              <a:defRPr/>
            </a:lvl9pPr>
          </a:lstStyle>
          <a:p>
            <a:endParaRPr/>
          </a:p>
        </p:txBody>
      </p:sp>
      <p:sp>
        <p:nvSpPr>
          <p:cNvPr id="75" name="Google Shape;75;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rgbClr val="000066"/>
              </a:buClr>
              <a:buSzPts val="1800"/>
              <a:buChar char="•"/>
              <a:defRPr/>
            </a:lvl1pPr>
            <a:lvl2pPr marL="914400" lvl="1" indent="-342900" algn="l">
              <a:lnSpc>
                <a:spcPct val="100000"/>
              </a:lnSpc>
              <a:spcBef>
                <a:spcPts val="360"/>
              </a:spcBef>
              <a:spcAft>
                <a:spcPts val="0"/>
              </a:spcAft>
              <a:buClr>
                <a:srgbClr val="000066"/>
              </a:buClr>
              <a:buSzPts val="1800"/>
              <a:buChar char="–"/>
              <a:defRPr/>
            </a:lvl2pPr>
            <a:lvl3pPr marL="1371600" lvl="2" indent="-342900" algn="l">
              <a:lnSpc>
                <a:spcPct val="100000"/>
              </a:lnSpc>
              <a:spcBef>
                <a:spcPts val="360"/>
              </a:spcBef>
              <a:spcAft>
                <a:spcPts val="0"/>
              </a:spcAft>
              <a:buClr>
                <a:srgbClr val="000066"/>
              </a:buClr>
              <a:buSzPts val="1800"/>
              <a:buChar char="•"/>
              <a:defRPr/>
            </a:lvl3pPr>
            <a:lvl4pPr marL="1828800" lvl="3" indent="-342900" algn="l">
              <a:lnSpc>
                <a:spcPct val="100000"/>
              </a:lnSpc>
              <a:spcBef>
                <a:spcPts val="360"/>
              </a:spcBef>
              <a:spcAft>
                <a:spcPts val="0"/>
              </a:spcAft>
              <a:buClr>
                <a:srgbClr val="000066"/>
              </a:buClr>
              <a:buSzPts val="1800"/>
              <a:buChar char="–"/>
              <a:defRPr/>
            </a:lvl4pPr>
            <a:lvl5pPr marL="2286000" lvl="4" indent="-342900" algn="l">
              <a:lnSpc>
                <a:spcPct val="100000"/>
              </a:lnSpc>
              <a:spcBef>
                <a:spcPts val="360"/>
              </a:spcBef>
              <a:spcAft>
                <a:spcPts val="0"/>
              </a:spcAft>
              <a:buClr>
                <a:srgbClr val="000066"/>
              </a:buClr>
              <a:buSzPts val="1800"/>
              <a:buChar char="»"/>
              <a:defRPr/>
            </a:lvl5pPr>
            <a:lvl6pPr marL="2743200" lvl="5" indent="-342900" algn="l">
              <a:lnSpc>
                <a:spcPct val="100000"/>
              </a:lnSpc>
              <a:spcBef>
                <a:spcPts val="360"/>
              </a:spcBef>
              <a:spcAft>
                <a:spcPts val="0"/>
              </a:spcAft>
              <a:buClr>
                <a:srgbClr val="000066"/>
              </a:buClr>
              <a:buSzPts val="1800"/>
              <a:buChar char="»"/>
              <a:defRPr/>
            </a:lvl6pPr>
            <a:lvl7pPr marL="3200400" lvl="6" indent="-342900" algn="l">
              <a:lnSpc>
                <a:spcPct val="100000"/>
              </a:lnSpc>
              <a:spcBef>
                <a:spcPts val="360"/>
              </a:spcBef>
              <a:spcAft>
                <a:spcPts val="0"/>
              </a:spcAft>
              <a:buClr>
                <a:srgbClr val="000066"/>
              </a:buClr>
              <a:buSzPts val="1800"/>
              <a:buChar char="»"/>
              <a:defRPr/>
            </a:lvl7pPr>
            <a:lvl8pPr marL="3657600" lvl="7" indent="-342900" algn="l">
              <a:lnSpc>
                <a:spcPct val="100000"/>
              </a:lnSpc>
              <a:spcBef>
                <a:spcPts val="360"/>
              </a:spcBef>
              <a:spcAft>
                <a:spcPts val="0"/>
              </a:spcAft>
              <a:buClr>
                <a:srgbClr val="000066"/>
              </a:buClr>
              <a:buSzPts val="1800"/>
              <a:buChar char="»"/>
              <a:defRPr/>
            </a:lvl8pPr>
            <a:lvl9pPr marL="4114800" lvl="8" indent="-342900" algn="l">
              <a:lnSpc>
                <a:spcPct val="100000"/>
              </a:lnSpc>
              <a:spcBef>
                <a:spcPts val="360"/>
              </a:spcBef>
              <a:spcAft>
                <a:spcPts val="0"/>
              </a:spcAft>
              <a:buClr>
                <a:srgbClr val="000066"/>
              </a:buClr>
              <a:buSzPts val="1800"/>
              <a:buChar char="»"/>
              <a:defRPr/>
            </a:lvl9pPr>
          </a:lstStyle>
          <a:p>
            <a:endParaRPr/>
          </a:p>
        </p:txBody>
      </p:sp>
      <p:sp>
        <p:nvSpPr>
          <p:cNvPr id="81" name="Google Shape;81;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000066"/>
              </a:buClr>
              <a:buSzPts val="3200"/>
              <a:buFont typeface="Arial"/>
              <a:buNone/>
              <a:defRPr/>
            </a:lvl1pPr>
            <a:lvl2pPr lvl="1" algn="ctr">
              <a:lnSpc>
                <a:spcPct val="100000"/>
              </a:lnSpc>
              <a:spcBef>
                <a:spcPts val="560"/>
              </a:spcBef>
              <a:spcAft>
                <a:spcPts val="0"/>
              </a:spcAft>
              <a:buClr>
                <a:srgbClr val="000066"/>
              </a:buClr>
              <a:buSzPts val="2800"/>
              <a:buFont typeface="Arial"/>
              <a:buNone/>
              <a:defRPr/>
            </a:lvl2pPr>
            <a:lvl3pPr lvl="2" algn="ctr">
              <a:lnSpc>
                <a:spcPct val="100000"/>
              </a:lnSpc>
              <a:spcBef>
                <a:spcPts val="480"/>
              </a:spcBef>
              <a:spcAft>
                <a:spcPts val="0"/>
              </a:spcAft>
              <a:buClr>
                <a:srgbClr val="000066"/>
              </a:buClr>
              <a:buSzPts val="2400"/>
              <a:buFont typeface="Arial"/>
              <a:buNone/>
              <a:defRPr/>
            </a:lvl3pPr>
            <a:lvl4pPr lvl="3" algn="ctr">
              <a:lnSpc>
                <a:spcPct val="100000"/>
              </a:lnSpc>
              <a:spcBef>
                <a:spcPts val="400"/>
              </a:spcBef>
              <a:spcAft>
                <a:spcPts val="0"/>
              </a:spcAft>
              <a:buClr>
                <a:srgbClr val="000066"/>
              </a:buClr>
              <a:buSzPts val="2000"/>
              <a:buFont typeface="Arial"/>
              <a:buNone/>
              <a:defRPr/>
            </a:lvl4pPr>
            <a:lvl5pPr lvl="4" algn="ctr">
              <a:lnSpc>
                <a:spcPct val="100000"/>
              </a:lnSpc>
              <a:spcBef>
                <a:spcPts val="400"/>
              </a:spcBef>
              <a:spcAft>
                <a:spcPts val="0"/>
              </a:spcAft>
              <a:buClr>
                <a:srgbClr val="000066"/>
              </a:buClr>
              <a:buSzPts val="2000"/>
              <a:buFont typeface="Arial"/>
              <a:buNone/>
              <a:defRPr/>
            </a:lvl5pPr>
            <a:lvl6pPr lvl="5" algn="ctr">
              <a:lnSpc>
                <a:spcPct val="100000"/>
              </a:lnSpc>
              <a:spcBef>
                <a:spcPts val="400"/>
              </a:spcBef>
              <a:spcAft>
                <a:spcPts val="0"/>
              </a:spcAft>
              <a:buClr>
                <a:srgbClr val="000066"/>
              </a:buClr>
              <a:buSzPts val="2000"/>
              <a:buFont typeface="Arial"/>
              <a:buNone/>
              <a:defRPr/>
            </a:lvl6pPr>
            <a:lvl7pPr lvl="6" algn="ctr">
              <a:lnSpc>
                <a:spcPct val="100000"/>
              </a:lnSpc>
              <a:spcBef>
                <a:spcPts val="400"/>
              </a:spcBef>
              <a:spcAft>
                <a:spcPts val="0"/>
              </a:spcAft>
              <a:buClr>
                <a:srgbClr val="000066"/>
              </a:buClr>
              <a:buSzPts val="2000"/>
              <a:buFont typeface="Arial"/>
              <a:buNone/>
              <a:defRPr/>
            </a:lvl7pPr>
            <a:lvl8pPr lvl="7" algn="ctr">
              <a:lnSpc>
                <a:spcPct val="100000"/>
              </a:lnSpc>
              <a:spcBef>
                <a:spcPts val="400"/>
              </a:spcBef>
              <a:spcAft>
                <a:spcPts val="0"/>
              </a:spcAft>
              <a:buClr>
                <a:srgbClr val="000066"/>
              </a:buClr>
              <a:buSzPts val="2000"/>
              <a:buFont typeface="Arial"/>
              <a:buNone/>
              <a:defRPr/>
            </a:lvl8pPr>
            <a:lvl9pPr lvl="8" algn="ctr">
              <a:lnSpc>
                <a:spcPct val="100000"/>
              </a:lnSpc>
              <a:spcBef>
                <a:spcPts val="400"/>
              </a:spcBef>
              <a:spcAft>
                <a:spcPts val="0"/>
              </a:spcAft>
              <a:buClr>
                <a:srgbClr val="000066"/>
              </a:buClr>
              <a:buSzPts val="2000"/>
              <a:buFont typeface="Arial"/>
              <a:buNone/>
              <a:defRPr/>
            </a:lvl9pPr>
          </a:lstStyle>
          <a:p>
            <a:endParaRPr/>
          </a:p>
        </p:txBody>
      </p:sp>
      <p:sp>
        <p:nvSpPr>
          <p:cNvPr id="24" name="Google Shape;24;p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000066"/>
              </a:buClr>
              <a:buSzPts val="2000"/>
              <a:buFont typeface="Arial"/>
              <a:buNone/>
              <a:defRPr sz="2000"/>
            </a:lvl1pPr>
            <a:lvl2pPr marL="914400" lvl="1" indent="-228600" algn="l">
              <a:lnSpc>
                <a:spcPct val="100000"/>
              </a:lnSpc>
              <a:spcBef>
                <a:spcPts val="360"/>
              </a:spcBef>
              <a:spcAft>
                <a:spcPts val="0"/>
              </a:spcAft>
              <a:buClr>
                <a:srgbClr val="000066"/>
              </a:buClr>
              <a:buSzPts val="1800"/>
              <a:buFont typeface="Arial"/>
              <a:buNone/>
              <a:defRPr sz="1800"/>
            </a:lvl2pPr>
            <a:lvl3pPr marL="1371600" lvl="2" indent="-228600" algn="l">
              <a:lnSpc>
                <a:spcPct val="100000"/>
              </a:lnSpc>
              <a:spcBef>
                <a:spcPts val="320"/>
              </a:spcBef>
              <a:spcAft>
                <a:spcPts val="0"/>
              </a:spcAft>
              <a:buClr>
                <a:srgbClr val="000066"/>
              </a:buClr>
              <a:buSzPts val="1600"/>
              <a:buFont typeface="Arial"/>
              <a:buNone/>
              <a:defRPr sz="1600"/>
            </a:lvl3pPr>
            <a:lvl4pPr marL="1828800" lvl="3" indent="-228600" algn="l">
              <a:lnSpc>
                <a:spcPct val="100000"/>
              </a:lnSpc>
              <a:spcBef>
                <a:spcPts val="280"/>
              </a:spcBef>
              <a:spcAft>
                <a:spcPts val="0"/>
              </a:spcAft>
              <a:buClr>
                <a:srgbClr val="000066"/>
              </a:buClr>
              <a:buSzPts val="1400"/>
              <a:buFont typeface="Arial"/>
              <a:buNone/>
              <a:defRPr sz="1400"/>
            </a:lvl4pPr>
            <a:lvl5pPr marL="2286000" lvl="4" indent="-228600" algn="l">
              <a:lnSpc>
                <a:spcPct val="100000"/>
              </a:lnSpc>
              <a:spcBef>
                <a:spcPts val="280"/>
              </a:spcBef>
              <a:spcAft>
                <a:spcPts val="0"/>
              </a:spcAft>
              <a:buClr>
                <a:srgbClr val="000066"/>
              </a:buClr>
              <a:buSzPts val="1400"/>
              <a:buFont typeface="Arial"/>
              <a:buNone/>
              <a:defRPr sz="1400"/>
            </a:lvl5pPr>
            <a:lvl6pPr marL="2743200" lvl="5" indent="-228600" algn="l">
              <a:lnSpc>
                <a:spcPct val="100000"/>
              </a:lnSpc>
              <a:spcBef>
                <a:spcPts val="280"/>
              </a:spcBef>
              <a:spcAft>
                <a:spcPts val="0"/>
              </a:spcAft>
              <a:buClr>
                <a:srgbClr val="000066"/>
              </a:buClr>
              <a:buSzPts val="1400"/>
              <a:buFont typeface="Arial"/>
              <a:buNone/>
              <a:defRPr sz="1400"/>
            </a:lvl6pPr>
            <a:lvl7pPr marL="3200400" lvl="6" indent="-228600" algn="l">
              <a:lnSpc>
                <a:spcPct val="100000"/>
              </a:lnSpc>
              <a:spcBef>
                <a:spcPts val="280"/>
              </a:spcBef>
              <a:spcAft>
                <a:spcPts val="0"/>
              </a:spcAft>
              <a:buClr>
                <a:srgbClr val="000066"/>
              </a:buClr>
              <a:buSzPts val="1400"/>
              <a:buFont typeface="Arial"/>
              <a:buNone/>
              <a:defRPr sz="1400"/>
            </a:lvl7pPr>
            <a:lvl8pPr marL="3657600" lvl="7" indent="-228600" algn="l">
              <a:lnSpc>
                <a:spcPct val="100000"/>
              </a:lnSpc>
              <a:spcBef>
                <a:spcPts val="280"/>
              </a:spcBef>
              <a:spcAft>
                <a:spcPts val="0"/>
              </a:spcAft>
              <a:buClr>
                <a:srgbClr val="000066"/>
              </a:buClr>
              <a:buSzPts val="1400"/>
              <a:buFont typeface="Arial"/>
              <a:buNone/>
              <a:defRPr sz="1400"/>
            </a:lvl8pPr>
            <a:lvl9pPr marL="4114800" lvl="8" indent="-228600" algn="l">
              <a:lnSpc>
                <a:spcPct val="100000"/>
              </a:lnSpc>
              <a:spcBef>
                <a:spcPts val="280"/>
              </a:spcBef>
              <a:spcAft>
                <a:spcPts val="0"/>
              </a:spcAft>
              <a:buClr>
                <a:srgbClr val="000066"/>
              </a:buClr>
              <a:buSzPts val="1400"/>
              <a:buFont typeface="Arial"/>
              <a:buNone/>
              <a:defRPr sz="1400"/>
            </a:lvl9pPr>
          </a:lstStyle>
          <a:p>
            <a:endParaRPr/>
          </a:p>
        </p:txBody>
      </p:sp>
      <p:sp>
        <p:nvSpPr>
          <p:cNvPr id="30" name="Google Shape;30;p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rgbClr val="000066"/>
              </a:buClr>
              <a:buSzPts val="2800"/>
              <a:buFont typeface="Arial"/>
              <a:buChar char="•"/>
              <a:defRPr sz="2800"/>
            </a:lvl1pPr>
            <a:lvl2pPr marL="914400" lvl="1" indent="-381000" algn="l">
              <a:lnSpc>
                <a:spcPct val="100000"/>
              </a:lnSpc>
              <a:spcBef>
                <a:spcPts val="480"/>
              </a:spcBef>
              <a:spcAft>
                <a:spcPts val="0"/>
              </a:spcAft>
              <a:buClr>
                <a:srgbClr val="000066"/>
              </a:buClr>
              <a:buSzPts val="2400"/>
              <a:buFont typeface="Arial"/>
              <a:buChar char="–"/>
              <a:defRPr sz="2400"/>
            </a:lvl2pPr>
            <a:lvl3pPr marL="1371600" lvl="2" indent="-355600" algn="l">
              <a:lnSpc>
                <a:spcPct val="100000"/>
              </a:lnSpc>
              <a:spcBef>
                <a:spcPts val="400"/>
              </a:spcBef>
              <a:spcAft>
                <a:spcPts val="0"/>
              </a:spcAft>
              <a:buClr>
                <a:srgbClr val="000066"/>
              </a:buClr>
              <a:buSzPts val="2000"/>
              <a:buFont typeface="Arial"/>
              <a:buChar char="•"/>
              <a:defRPr sz="2000"/>
            </a:lvl3pPr>
            <a:lvl4pPr marL="1828800" lvl="3" indent="-342900" algn="l">
              <a:lnSpc>
                <a:spcPct val="100000"/>
              </a:lnSpc>
              <a:spcBef>
                <a:spcPts val="360"/>
              </a:spcBef>
              <a:spcAft>
                <a:spcPts val="0"/>
              </a:spcAft>
              <a:buClr>
                <a:srgbClr val="000066"/>
              </a:buClr>
              <a:buSzPts val="1800"/>
              <a:buFont typeface="Arial"/>
              <a:buChar char="–"/>
              <a:defRPr sz="1800"/>
            </a:lvl4pPr>
            <a:lvl5pPr marL="2286000" lvl="4" indent="-342900" algn="l">
              <a:lnSpc>
                <a:spcPct val="100000"/>
              </a:lnSpc>
              <a:spcBef>
                <a:spcPts val="360"/>
              </a:spcBef>
              <a:spcAft>
                <a:spcPts val="0"/>
              </a:spcAft>
              <a:buClr>
                <a:srgbClr val="000066"/>
              </a:buClr>
              <a:buSzPts val="1800"/>
              <a:buFont typeface="Arial"/>
              <a:buChar char="»"/>
              <a:defRPr sz="1800"/>
            </a:lvl5pPr>
            <a:lvl6pPr marL="2743200" lvl="5" indent="-342900" algn="l">
              <a:lnSpc>
                <a:spcPct val="100000"/>
              </a:lnSpc>
              <a:spcBef>
                <a:spcPts val="360"/>
              </a:spcBef>
              <a:spcAft>
                <a:spcPts val="0"/>
              </a:spcAft>
              <a:buClr>
                <a:srgbClr val="000066"/>
              </a:buClr>
              <a:buSzPts val="1800"/>
              <a:buFont typeface="Arial"/>
              <a:buChar char="»"/>
              <a:defRPr sz="1800"/>
            </a:lvl6pPr>
            <a:lvl7pPr marL="3200400" lvl="6" indent="-342900" algn="l">
              <a:lnSpc>
                <a:spcPct val="100000"/>
              </a:lnSpc>
              <a:spcBef>
                <a:spcPts val="360"/>
              </a:spcBef>
              <a:spcAft>
                <a:spcPts val="0"/>
              </a:spcAft>
              <a:buClr>
                <a:srgbClr val="000066"/>
              </a:buClr>
              <a:buSzPts val="1800"/>
              <a:buFont typeface="Arial"/>
              <a:buChar char="»"/>
              <a:defRPr sz="1800"/>
            </a:lvl7pPr>
            <a:lvl8pPr marL="3657600" lvl="7" indent="-342900" algn="l">
              <a:lnSpc>
                <a:spcPct val="100000"/>
              </a:lnSpc>
              <a:spcBef>
                <a:spcPts val="360"/>
              </a:spcBef>
              <a:spcAft>
                <a:spcPts val="0"/>
              </a:spcAft>
              <a:buClr>
                <a:srgbClr val="000066"/>
              </a:buClr>
              <a:buSzPts val="1800"/>
              <a:buFont typeface="Arial"/>
              <a:buChar char="»"/>
              <a:defRPr sz="1800"/>
            </a:lvl8pPr>
            <a:lvl9pPr marL="4114800" lvl="8" indent="-342900" algn="l">
              <a:lnSpc>
                <a:spcPct val="100000"/>
              </a:lnSpc>
              <a:spcBef>
                <a:spcPts val="360"/>
              </a:spcBef>
              <a:spcAft>
                <a:spcPts val="0"/>
              </a:spcAft>
              <a:buClr>
                <a:srgbClr val="000066"/>
              </a:buClr>
              <a:buSzPts val="1800"/>
              <a:buFont typeface="Arial"/>
              <a:buChar char="»"/>
              <a:defRPr sz="1800"/>
            </a:lvl9pPr>
          </a:lstStyle>
          <a:p>
            <a:endParaRPr/>
          </a:p>
        </p:txBody>
      </p:sp>
      <p:sp>
        <p:nvSpPr>
          <p:cNvPr id="36" name="Google Shape;36;p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rgbClr val="000066"/>
              </a:buClr>
              <a:buSzPts val="2800"/>
              <a:buFont typeface="Arial"/>
              <a:buChar char="•"/>
              <a:defRPr sz="2800"/>
            </a:lvl1pPr>
            <a:lvl2pPr marL="914400" lvl="1" indent="-381000" algn="l">
              <a:lnSpc>
                <a:spcPct val="100000"/>
              </a:lnSpc>
              <a:spcBef>
                <a:spcPts val="480"/>
              </a:spcBef>
              <a:spcAft>
                <a:spcPts val="0"/>
              </a:spcAft>
              <a:buClr>
                <a:srgbClr val="000066"/>
              </a:buClr>
              <a:buSzPts val="2400"/>
              <a:buFont typeface="Arial"/>
              <a:buChar char="–"/>
              <a:defRPr sz="2400"/>
            </a:lvl2pPr>
            <a:lvl3pPr marL="1371600" lvl="2" indent="-355600" algn="l">
              <a:lnSpc>
                <a:spcPct val="100000"/>
              </a:lnSpc>
              <a:spcBef>
                <a:spcPts val="400"/>
              </a:spcBef>
              <a:spcAft>
                <a:spcPts val="0"/>
              </a:spcAft>
              <a:buClr>
                <a:srgbClr val="000066"/>
              </a:buClr>
              <a:buSzPts val="2000"/>
              <a:buFont typeface="Arial"/>
              <a:buChar char="•"/>
              <a:defRPr sz="2000"/>
            </a:lvl3pPr>
            <a:lvl4pPr marL="1828800" lvl="3" indent="-342900" algn="l">
              <a:lnSpc>
                <a:spcPct val="100000"/>
              </a:lnSpc>
              <a:spcBef>
                <a:spcPts val="360"/>
              </a:spcBef>
              <a:spcAft>
                <a:spcPts val="0"/>
              </a:spcAft>
              <a:buClr>
                <a:srgbClr val="000066"/>
              </a:buClr>
              <a:buSzPts val="1800"/>
              <a:buFont typeface="Arial"/>
              <a:buChar char="–"/>
              <a:defRPr sz="1800"/>
            </a:lvl4pPr>
            <a:lvl5pPr marL="2286000" lvl="4" indent="-342900" algn="l">
              <a:lnSpc>
                <a:spcPct val="100000"/>
              </a:lnSpc>
              <a:spcBef>
                <a:spcPts val="360"/>
              </a:spcBef>
              <a:spcAft>
                <a:spcPts val="0"/>
              </a:spcAft>
              <a:buClr>
                <a:srgbClr val="000066"/>
              </a:buClr>
              <a:buSzPts val="1800"/>
              <a:buFont typeface="Arial"/>
              <a:buChar char="»"/>
              <a:defRPr sz="1800"/>
            </a:lvl5pPr>
            <a:lvl6pPr marL="2743200" lvl="5" indent="-342900" algn="l">
              <a:lnSpc>
                <a:spcPct val="100000"/>
              </a:lnSpc>
              <a:spcBef>
                <a:spcPts val="360"/>
              </a:spcBef>
              <a:spcAft>
                <a:spcPts val="0"/>
              </a:spcAft>
              <a:buClr>
                <a:srgbClr val="000066"/>
              </a:buClr>
              <a:buSzPts val="1800"/>
              <a:buFont typeface="Arial"/>
              <a:buChar char="»"/>
              <a:defRPr sz="1800"/>
            </a:lvl6pPr>
            <a:lvl7pPr marL="3200400" lvl="6" indent="-342900" algn="l">
              <a:lnSpc>
                <a:spcPct val="100000"/>
              </a:lnSpc>
              <a:spcBef>
                <a:spcPts val="360"/>
              </a:spcBef>
              <a:spcAft>
                <a:spcPts val="0"/>
              </a:spcAft>
              <a:buClr>
                <a:srgbClr val="000066"/>
              </a:buClr>
              <a:buSzPts val="1800"/>
              <a:buFont typeface="Arial"/>
              <a:buChar char="»"/>
              <a:defRPr sz="1800"/>
            </a:lvl7pPr>
            <a:lvl8pPr marL="3657600" lvl="7" indent="-342900" algn="l">
              <a:lnSpc>
                <a:spcPct val="100000"/>
              </a:lnSpc>
              <a:spcBef>
                <a:spcPts val="360"/>
              </a:spcBef>
              <a:spcAft>
                <a:spcPts val="0"/>
              </a:spcAft>
              <a:buClr>
                <a:srgbClr val="000066"/>
              </a:buClr>
              <a:buSzPts val="1800"/>
              <a:buFont typeface="Arial"/>
              <a:buChar char="»"/>
              <a:defRPr sz="1800"/>
            </a:lvl8pPr>
            <a:lvl9pPr marL="4114800" lvl="8" indent="-342900" algn="l">
              <a:lnSpc>
                <a:spcPct val="100000"/>
              </a:lnSpc>
              <a:spcBef>
                <a:spcPts val="360"/>
              </a:spcBef>
              <a:spcAft>
                <a:spcPts val="0"/>
              </a:spcAft>
              <a:buClr>
                <a:srgbClr val="000066"/>
              </a:buClr>
              <a:buSzPts val="1800"/>
              <a:buFont typeface="Arial"/>
              <a:buChar char="»"/>
              <a:defRPr sz="1800"/>
            </a:lvl9pPr>
          </a:lstStyle>
          <a:p>
            <a:endParaRPr/>
          </a:p>
        </p:txBody>
      </p:sp>
      <p:sp>
        <p:nvSpPr>
          <p:cNvPr id="37" name="Google Shape;37;p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rgbClr val="000066"/>
              </a:buClr>
              <a:buSzPts val="2400"/>
              <a:buFont typeface="Arial"/>
              <a:buNone/>
              <a:defRPr sz="2400" b="1"/>
            </a:lvl1pPr>
            <a:lvl2pPr marL="914400" lvl="1" indent="-228600" algn="l">
              <a:lnSpc>
                <a:spcPct val="100000"/>
              </a:lnSpc>
              <a:spcBef>
                <a:spcPts val="400"/>
              </a:spcBef>
              <a:spcAft>
                <a:spcPts val="0"/>
              </a:spcAft>
              <a:buClr>
                <a:srgbClr val="000066"/>
              </a:buClr>
              <a:buSzPts val="2000"/>
              <a:buFont typeface="Arial"/>
              <a:buNone/>
              <a:defRPr sz="2000" b="1"/>
            </a:lvl2pPr>
            <a:lvl3pPr marL="1371600" lvl="2" indent="-228600" algn="l">
              <a:lnSpc>
                <a:spcPct val="100000"/>
              </a:lnSpc>
              <a:spcBef>
                <a:spcPts val="360"/>
              </a:spcBef>
              <a:spcAft>
                <a:spcPts val="0"/>
              </a:spcAft>
              <a:buClr>
                <a:srgbClr val="000066"/>
              </a:buClr>
              <a:buSzPts val="1800"/>
              <a:buFont typeface="Arial"/>
              <a:buNone/>
              <a:defRPr sz="1800" b="1"/>
            </a:lvl3pPr>
            <a:lvl4pPr marL="1828800" lvl="3" indent="-228600" algn="l">
              <a:lnSpc>
                <a:spcPct val="100000"/>
              </a:lnSpc>
              <a:spcBef>
                <a:spcPts val="320"/>
              </a:spcBef>
              <a:spcAft>
                <a:spcPts val="0"/>
              </a:spcAft>
              <a:buClr>
                <a:srgbClr val="000066"/>
              </a:buClr>
              <a:buSzPts val="1600"/>
              <a:buFont typeface="Arial"/>
              <a:buNone/>
              <a:defRPr sz="1600" b="1"/>
            </a:lvl4pPr>
            <a:lvl5pPr marL="2286000" lvl="4" indent="-228600" algn="l">
              <a:lnSpc>
                <a:spcPct val="100000"/>
              </a:lnSpc>
              <a:spcBef>
                <a:spcPts val="320"/>
              </a:spcBef>
              <a:spcAft>
                <a:spcPts val="0"/>
              </a:spcAft>
              <a:buClr>
                <a:srgbClr val="000066"/>
              </a:buClr>
              <a:buSzPts val="1600"/>
              <a:buFont typeface="Arial"/>
              <a:buNone/>
              <a:defRPr sz="1600" b="1"/>
            </a:lvl5pPr>
            <a:lvl6pPr marL="2743200" lvl="5" indent="-228600" algn="l">
              <a:lnSpc>
                <a:spcPct val="100000"/>
              </a:lnSpc>
              <a:spcBef>
                <a:spcPts val="320"/>
              </a:spcBef>
              <a:spcAft>
                <a:spcPts val="0"/>
              </a:spcAft>
              <a:buClr>
                <a:srgbClr val="000066"/>
              </a:buClr>
              <a:buSzPts val="1600"/>
              <a:buFont typeface="Arial"/>
              <a:buNone/>
              <a:defRPr sz="1600" b="1"/>
            </a:lvl6pPr>
            <a:lvl7pPr marL="3200400" lvl="6" indent="-228600" algn="l">
              <a:lnSpc>
                <a:spcPct val="100000"/>
              </a:lnSpc>
              <a:spcBef>
                <a:spcPts val="320"/>
              </a:spcBef>
              <a:spcAft>
                <a:spcPts val="0"/>
              </a:spcAft>
              <a:buClr>
                <a:srgbClr val="000066"/>
              </a:buClr>
              <a:buSzPts val="1600"/>
              <a:buFont typeface="Arial"/>
              <a:buNone/>
              <a:defRPr sz="1600" b="1"/>
            </a:lvl7pPr>
            <a:lvl8pPr marL="3657600" lvl="7" indent="-228600" algn="l">
              <a:lnSpc>
                <a:spcPct val="100000"/>
              </a:lnSpc>
              <a:spcBef>
                <a:spcPts val="320"/>
              </a:spcBef>
              <a:spcAft>
                <a:spcPts val="0"/>
              </a:spcAft>
              <a:buClr>
                <a:srgbClr val="000066"/>
              </a:buClr>
              <a:buSzPts val="1600"/>
              <a:buFont typeface="Arial"/>
              <a:buNone/>
              <a:defRPr sz="1600" b="1"/>
            </a:lvl8pPr>
            <a:lvl9pPr marL="4114800" lvl="8" indent="-228600" algn="l">
              <a:lnSpc>
                <a:spcPct val="100000"/>
              </a:lnSpc>
              <a:spcBef>
                <a:spcPts val="320"/>
              </a:spcBef>
              <a:spcAft>
                <a:spcPts val="0"/>
              </a:spcAft>
              <a:buClr>
                <a:srgbClr val="000066"/>
              </a:buClr>
              <a:buSzPts val="1600"/>
              <a:buFont typeface="Arial"/>
              <a:buNone/>
              <a:defRPr sz="1600" b="1"/>
            </a:lvl9pPr>
          </a:lstStyle>
          <a:p>
            <a:endParaRPr/>
          </a:p>
        </p:txBody>
      </p:sp>
      <p:sp>
        <p:nvSpPr>
          <p:cNvPr id="43" name="Google Shape;43;p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rgbClr val="000066"/>
              </a:buClr>
              <a:buSzPts val="2400"/>
              <a:buFont typeface="Arial"/>
              <a:buChar char="•"/>
              <a:defRPr sz="2400"/>
            </a:lvl1pPr>
            <a:lvl2pPr marL="914400" lvl="1" indent="-355600" algn="l">
              <a:lnSpc>
                <a:spcPct val="100000"/>
              </a:lnSpc>
              <a:spcBef>
                <a:spcPts val="400"/>
              </a:spcBef>
              <a:spcAft>
                <a:spcPts val="0"/>
              </a:spcAft>
              <a:buClr>
                <a:srgbClr val="000066"/>
              </a:buClr>
              <a:buSzPts val="2000"/>
              <a:buFont typeface="Arial"/>
              <a:buChar char="–"/>
              <a:defRPr sz="2000"/>
            </a:lvl2pPr>
            <a:lvl3pPr marL="1371600" lvl="2" indent="-342900" algn="l">
              <a:lnSpc>
                <a:spcPct val="100000"/>
              </a:lnSpc>
              <a:spcBef>
                <a:spcPts val="360"/>
              </a:spcBef>
              <a:spcAft>
                <a:spcPts val="0"/>
              </a:spcAft>
              <a:buClr>
                <a:srgbClr val="000066"/>
              </a:buClr>
              <a:buSzPts val="1800"/>
              <a:buFont typeface="Arial"/>
              <a:buChar char="•"/>
              <a:defRPr sz="1800"/>
            </a:lvl3pPr>
            <a:lvl4pPr marL="1828800" lvl="3" indent="-330200" algn="l">
              <a:lnSpc>
                <a:spcPct val="100000"/>
              </a:lnSpc>
              <a:spcBef>
                <a:spcPts val="320"/>
              </a:spcBef>
              <a:spcAft>
                <a:spcPts val="0"/>
              </a:spcAft>
              <a:buClr>
                <a:srgbClr val="000066"/>
              </a:buClr>
              <a:buSzPts val="1600"/>
              <a:buFont typeface="Arial"/>
              <a:buChar char="–"/>
              <a:defRPr sz="1600"/>
            </a:lvl4pPr>
            <a:lvl5pPr marL="2286000" lvl="4" indent="-330200" algn="l">
              <a:lnSpc>
                <a:spcPct val="100000"/>
              </a:lnSpc>
              <a:spcBef>
                <a:spcPts val="320"/>
              </a:spcBef>
              <a:spcAft>
                <a:spcPts val="0"/>
              </a:spcAft>
              <a:buClr>
                <a:srgbClr val="000066"/>
              </a:buClr>
              <a:buSzPts val="1600"/>
              <a:buFont typeface="Arial"/>
              <a:buChar char="»"/>
              <a:defRPr sz="1600"/>
            </a:lvl5pPr>
            <a:lvl6pPr marL="2743200" lvl="5" indent="-330200" algn="l">
              <a:lnSpc>
                <a:spcPct val="100000"/>
              </a:lnSpc>
              <a:spcBef>
                <a:spcPts val="320"/>
              </a:spcBef>
              <a:spcAft>
                <a:spcPts val="0"/>
              </a:spcAft>
              <a:buClr>
                <a:srgbClr val="000066"/>
              </a:buClr>
              <a:buSzPts val="1600"/>
              <a:buFont typeface="Arial"/>
              <a:buChar char="»"/>
              <a:defRPr sz="1600"/>
            </a:lvl6pPr>
            <a:lvl7pPr marL="3200400" lvl="6" indent="-330200" algn="l">
              <a:lnSpc>
                <a:spcPct val="100000"/>
              </a:lnSpc>
              <a:spcBef>
                <a:spcPts val="320"/>
              </a:spcBef>
              <a:spcAft>
                <a:spcPts val="0"/>
              </a:spcAft>
              <a:buClr>
                <a:srgbClr val="000066"/>
              </a:buClr>
              <a:buSzPts val="1600"/>
              <a:buFont typeface="Arial"/>
              <a:buChar char="»"/>
              <a:defRPr sz="1600"/>
            </a:lvl7pPr>
            <a:lvl8pPr marL="3657600" lvl="7" indent="-330200" algn="l">
              <a:lnSpc>
                <a:spcPct val="100000"/>
              </a:lnSpc>
              <a:spcBef>
                <a:spcPts val="320"/>
              </a:spcBef>
              <a:spcAft>
                <a:spcPts val="0"/>
              </a:spcAft>
              <a:buClr>
                <a:srgbClr val="000066"/>
              </a:buClr>
              <a:buSzPts val="1600"/>
              <a:buFont typeface="Arial"/>
              <a:buChar char="»"/>
              <a:defRPr sz="1600"/>
            </a:lvl8pPr>
            <a:lvl9pPr marL="4114800" lvl="8" indent="-330200" algn="l">
              <a:lnSpc>
                <a:spcPct val="100000"/>
              </a:lnSpc>
              <a:spcBef>
                <a:spcPts val="320"/>
              </a:spcBef>
              <a:spcAft>
                <a:spcPts val="0"/>
              </a:spcAft>
              <a:buClr>
                <a:srgbClr val="000066"/>
              </a:buClr>
              <a:buSzPts val="1600"/>
              <a:buFont typeface="Arial"/>
              <a:buChar char="»"/>
              <a:defRPr sz="1600"/>
            </a:lvl9pPr>
          </a:lstStyle>
          <a:p>
            <a:endParaRPr/>
          </a:p>
        </p:txBody>
      </p:sp>
      <p:sp>
        <p:nvSpPr>
          <p:cNvPr id="44" name="Google Shape;44;p6"/>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rgbClr val="000066"/>
              </a:buClr>
              <a:buSzPts val="2400"/>
              <a:buFont typeface="Arial"/>
              <a:buNone/>
              <a:defRPr sz="2400" b="1"/>
            </a:lvl1pPr>
            <a:lvl2pPr marL="914400" lvl="1" indent="-228600" algn="l">
              <a:lnSpc>
                <a:spcPct val="100000"/>
              </a:lnSpc>
              <a:spcBef>
                <a:spcPts val="400"/>
              </a:spcBef>
              <a:spcAft>
                <a:spcPts val="0"/>
              </a:spcAft>
              <a:buClr>
                <a:srgbClr val="000066"/>
              </a:buClr>
              <a:buSzPts val="2000"/>
              <a:buFont typeface="Arial"/>
              <a:buNone/>
              <a:defRPr sz="2000" b="1"/>
            </a:lvl2pPr>
            <a:lvl3pPr marL="1371600" lvl="2" indent="-228600" algn="l">
              <a:lnSpc>
                <a:spcPct val="100000"/>
              </a:lnSpc>
              <a:spcBef>
                <a:spcPts val="360"/>
              </a:spcBef>
              <a:spcAft>
                <a:spcPts val="0"/>
              </a:spcAft>
              <a:buClr>
                <a:srgbClr val="000066"/>
              </a:buClr>
              <a:buSzPts val="1800"/>
              <a:buFont typeface="Arial"/>
              <a:buNone/>
              <a:defRPr sz="1800" b="1"/>
            </a:lvl3pPr>
            <a:lvl4pPr marL="1828800" lvl="3" indent="-228600" algn="l">
              <a:lnSpc>
                <a:spcPct val="100000"/>
              </a:lnSpc>
              <a:spcBef>
                <a:spcPts val="320"/>
              </a:spcBef>
              <a:spcAft>
                <a:spcPts val="0"/>
              </a:spcAft>
              <a:buClr>
                <a:srgbClr val="000066"/>
              </a:buClr>
              <a:buSzPts val="1600"/>
              <a:buFont typeface="Arial"/>
              <a:buNone/>
              <a:defRPr sz="1600" b="1"/>
            </a:lvl4pPr>
            <a:lvl5pPr marL="2286000" lvl="4" indent="-228600" algn="l">
              <a:lnSpc>
                <a:spcPct val="100000"/>
              </a:lnSpc>
              <a:spcBef>
                <a:spcPts val="320"/>
              </a:spcBef>
              <a:spcAft>
                <a:spcPts val="0"/>
              </a:spcAft>
              <a:buClr>
                <a:srgbClr val="000066"/>
              </a:buClr>
              <a:buSzPts val="1600"/>
              <a:buFont typeface="Arial"/>
              <a:buNone/>
              <a:defRPr sz="1600" b="1"/>
            </a:lvl5pPr>
            <a:lvl6pPr marL="2743200" lvl="5" indent="-228600" algn="l">
              <a:lnSpc>
                <a:spcPct val="100000"/>
              </a:lnSpc>
              <a:spcBef>
                <a:spcPts val="320"/>
              </a:spcBef>
              <a:spcAft>
                <a:spcPts val="0"/>
              </a:spcAft>
              <a:buClr>
                <a:srgbClr val="000066"/>
              </a:buClr>
              <a:buSzPts val="1600"/>
              <a:buFont typeface="Arial"/>
              <a:buNone/>
              <a:defRPr sz="1600" b="1"/>
            </a:lvl6pPr>
            <a:lvl7pPr marL="3200400" lvl="6" indent="-228600" algn="l">
              <a:lnSpc>
                <a:spcPct val="100000"/>
              </a:lnSpc>
              <a:spcBef>
                <a:spcPts val="320"/>
              </a:spcBef>
              <a:spcAft>
                <a:spcPts val="0"/>
              </a:spcAft>
              <a:buClr>
                <a:srgbClr val="000066"/>
              </a:buClr>
              <a:buSzPts val="1600"/>
              <a:buFont typeface="Arial"/>
              <a:buNone/>
              <a:defRPr sz="1600" b="1"/>
            </a:lvl7pPr>
            <a:lvl8pPr marL="3657600" lvl="7" indent="-228600" algn="l">
              <a:lnSpc>
                <a:spcPct val="100000"/>
              </a:lnSpc>
              <a:spcBef>
                <a:spcPts val="320"/>
              </a:spcBef>
              <a:spcAft>
                <a:spcPts val="0"/>
              </a:spcAft>
              <a:buClr>
                <a:srgbClr val="000066"/>
              </a:buClr>
              <a:buSzPts val="1600"/>
              <a:buFont typeface="Arial"/>
              <a:buNone/>
              <a:defRPr sz="1600" b="1"/>
            </a:lvl8pPr>
            <a:lvl9pPr marL="4114800" lvl="8" indent="-228600" algn="l">
              <a:lnSpc>
                <a:spcPct val="100000"/>
              </a:lnSpc>
              <a:spcBef>
                <a:spcPts val="320"/>
              </a:spcBef>
              <a:spcAft>
                <a:spcPts val="0"/>
              </a:spcAft>
              <a:buClr>
                <a:srgbClr val="000066"/>
              </a:buClr>
              <a:buSzPts val="1600"/>
              <a:buFont typeface="Arial"/>
              <a:buNone/>
              <a:defRPr sz="1600" b="1"/>
            </a:lvl9pPr>
          </a:lstStyle>
          <a:p>
            <a:endParaRPr/>
          </a:p>
        </p:txBody>
      </p:sp>
      <p:sp>
        <p:nvSpPr>
          <p:cNvPr id="45" name="Google Shape;45;p6"/>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rgbClr val="000066"/>
              </a:buClr>
              <a:buSzPts val="2400"/>
              <a:buFont typeface="Arial"/>
              <a:buChar char="•"/>
              <a:defRPr sz="2400"/>
            </a:lvl1pPr>
            <a:lvl2pPr marL="914400" lvl="1" indent="-355600" algn="l">
              <a:lnSpc>
                <a:spcPct val="100000"/>
              </a:lnSpc>
              <a:spcBef>
                <a:spcPts val="400"/>
              </a:spcBef>
              <a:spcAft>
                <a:spcPts val="0"/>
              </a:spcAft>
              <a:buClr>
                <a:srgbClr val="000066"/>
              </a:buClr>
              <a:buSzPts val="2000"/>
              <a:buFont typeface="Arial"/>
              <a:buChar char="–"/>
              <a:defRPr sz="2000"/>
            </a:lvl2pPr>
            <a:lvl3pPr marL="1371600" lvl="2" indent="-342900" algn="l">
              <a:lnSpc>
                <a:spcPct val="100000"/>
              </a:lnSpc>
              <a:spcBef>
                <a:spcPts val="360"/>
              </a:spcBef>
              <a:spcAft>
                <a:spcPts val="0"/>
              </a:spcAft>
              <a:buClr>
                <a:srgbClr val="000066"/>
              </a:buClr>
              <a:buSzPts val="1800"/>
              <a:buFont typeface="Arial"/>
              <a:buChar char="•"/>
              <a:defRPr sz="1800"/>
            </a:lvl3pPr>
            <a:lvl4pPr marL="1828800" lvl="3" indent="-330200" algn="l">
              <a:lnSpc>
                <a:spcPct val="100000"/>
              </a:lnSpc>
              <a:spcBef>
                <a:spcPts val="320"/>
              </a:spcBef>
              <a:spcAft>
                <a:spcPts val="0"/>
              </a:spcAft>
              <a:buClr>
                <a:srgbClr val="000066"/>
              </a:buClr>
              <a:buSzPts val="1600"/>
              <a:buFont typeface="Arial"/>
              <a:buChar char="–"/>
              <a:defRPr sz="1600"/>
            </a:lvl4pPr>
            <a:lvl5pPr marL="2286000" lvl="4" indent="-330200" algn="l">
              <a:lnSpc>
                <a:spcPct val="100000"/>
              </a:lnSpc>
              <a:spcBef>
                <a:spcPts val="320"/>
              </a:spcBef>
              <a:spcAft>
                <a:spcPts val="0"/>
              </a:spcAft>
              <a:buClr>
                <a:srgbClr val="000066"/>
              </a:buClr>
              <a:buSzPts val="1600"/>
              <a:buFont typeface="Arial"/>
              <a:buChar char="»"/>
              <a:defRPr sz="1600"/>
            </a:lvl5pPr>
            <a:lvl6pPr marL="2743200" lvl="5" indent="-330200" algn="l">
              <a:lnSpc>
                <a:spcPct val="100000"/>
              </a:lnSpc>
              <a:spcBef>
                <a:spcPts val="320"/>
              </a:spcBef>
              <a:spcAft>
                <a:spcPts val="0"/>
              </a:spcAft>
              <a:buClr>
                <a:srgbClr val="000066"/>
              </a:buClr>
              <a:buSzPts val="1600"/>
              <a:buFont typeface="Arial"/>
              <a:buChar char="»"/>
              <a:defRPr sz="1600"/>
            </a:lvl6pPr>
            <a:lvl7pPr marL="3200400" lvl="6" indent="-330200" algn="l">
              <a:lnSpc>
                <a:spcPct val="100000"/>
              </a:lnSpc>
              <a:spcBef>
                <a:spcPts val="320"/>
              </a:spcBef>
              <a:spcAft>
                <a:spcPts val="0"/>
              </a:spcAft>
              <a:buClr>
                <a:srgbClr val="000066"/>
              </a:buClr>
              <a:buSzPts val="1600"/>
              <a:buFont typeface="Arial"/>
              <a:buChar char="»"/>
              <a:defRPr sz="1600"/>
            </a:lvl7pPr>
            <a:lvl8pPr marL="3657600" lvl="7" indent="-330200" algn="l">
              <a:lnSpc>
                <a:spcPct val="100000"/>
              </a:lnSpc>
              <a:spcBef>
                <a:spcPts val="320"/>
              </a:spcBef>
              <a:spcAft>
                <a:spcPts val="0"/>
              </a:spcAft>
              <a:buClr>
                <a:srgbClr val="000066"/>
              </a:buClr>
              <a:buSzPts val="1600"/>
              <a:buFont typeface="Arial"/>
              <a:buChar char="»"/>
              <a:defRPr sz="1600"/>
            </a:lvl8pPr>
            <a:lvl9pPr marL="4114800" lvl="8" indent="-330200" algn="l">
              <a:lnSpc>
                <a:spcPct val="100000"/>
              </a:lnSpc>
              <a:spcBef>
                <a:spcPts val="320"/>
              </a:spcBef>
              <a:spcAft>
                <a:spcPts val="0"/>
              </a:spcAft>
              <a:buClr>
                <a:srgbClr val="000066"/>
              </a:buClr>
              <a:buSzPts val="1600"/>
              <a:buFont typeface="Arial"/>
              <a:buChar char="»"/>
              <a:defRPr sz="1600"/>
            </a:lvl9pPr>
          </a:lstStyle>
          <a:p>
            <a:endParaRPr/>
          </a:p>
        </p:txBody>
      </p:sp>
      <p:sp>
        <p:nvSpPr>
          <p:cNvPr id="46" name="Google Shape;46;p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rgbClr val="000066"/>
              </a:buClr>
              <a:buSzPts val="3200"/>
              <a:buFont typeface="Arial"/>
              <a:buChar char="•"/>
              <a:defRPr sz="3200"/>
            </a:lvl1pPr>
            <a:lvl2pPr marL="914400" lvl="1" indent="-406400" algn="l">
              <a:lnSpc>
                <a:spcPct val="100000"/>
              </a:lnSpc>
              <a:spcBef>
                <a:spcPts val="560"/>
              </a:spcBef>
              <a:spcAft>
                <a:spcPts val="0"/>
              </a:spcAft>
              <a:buClr>
                <a:srgbClr val="000066"/>
              </a:buClr>
              <a:buSzPts val="2800"/>
              <a:buFont typeface="Arial"/>
              <a:buChar char="–"/>
              <a:defRPr sz="2800"/>
            </a:lvl2pPr>
            <a:lvl3pPr marL="1371600" lvl="2" indent="-381000" algn="l">
              <a:lnSpc>
                <a:spcPct val="100000"/>
              </a:lnSpc>
              <a:spcBef>
                <a:spcPts val="480"/>
              </a:spcBef>
              <a:spcAft>
                <a:spcPts val="0"/>
              </a:spcAft>
              <a:buClr>
                <a:srgbClr val="000066"/>
              </a:buClr>
              <a:buSzPts val="2400"/>
              <a:buFont typeface="Arial"/>
              <a:buChar char="•"/>
              <a:defRPr sz="2400"/>
            </a:lvl3pPr>
            <a:lvl4pPr marL="1828800" lvl="3" indent="-355600" algn="l">
              <a:lnSpc>
                <a:spcPct val="100000"/>
              </a:lnSpc>
              <a:spcBef>
                <a:spcPts val="400"/>
              </a:spcBef>
              <a:spcAft>
                <a:spcPts val="0"/>
              </a:spcAft>
              <a:buClr>
                <a:srgbClr val="000066"/>
              </a:buClr>
              <a:buSzPts val="2000"/>
              <a:buFont typeface="Arial"/>
              <a:buChar char="–"/>
              <a:defRPr sz="2000"/>
            </a:lvl4pPr>
            <a:lvl5pPr marL="2286000" lvl="4" indent="-355600" algn="l">
              <a:lnSpc>
                <a:spcPct val="100000"/>
              </a:lnSpc>
              <a:spcBef>
                <a:spcPts val="400"/>
              </a:spcBef>
              <a:spcAft>
                <a:spcPts val="0"/>
              </a:spcAft>
              <a:buClr>
                <a:srgbClr val="000066"/>
              </a:buClr>
              <a:buSzPts val="2000"/>
              <a:buFont typeface="Arial"/>
              <a:buChar char="»"/>
              <a:defRPr sz="2000"/>
            </a:lvl5pPr>
            <a:lvl6pPr marL="2743200" lvl="5" indent="-355600" algn="l">
              <a:lnSpc>
                <a:spcPct val="100000"/>
              </a:lnSpc>
              <a:spcBef>
                <a:spcPts val="400"/>
              </a:spcBef>
              <a:spcAft>
                <a:spcPts val="0"/>
              </a:spcAft>
              <a:buClr>
                <a:srgbClr val="000066"/>
              </a:buClr>
              <a:buSzPts val="2000"/>
              <a:buFont typeface="Arial"/>
              <a:buChar char="»"/>
              <a:defRPr sz="2000"/>
            </a:lvl6pPr>
            <a:lvl7pPr marL="3200400" lvl="6" indent="-355600" algn="l">
              <a:lnSpc>
                <a:spcPct val="100000"/>
              </a:lnSpc>
              <a:spcBef>
                <a:spcPts val="400"/>
              </a:spcBef>
              <a:spcAft>
                <a:spcPts val="0"/>
              </a:spcAft>
              <a:buClr>
                <a:srgbClr val="000066"/>
              </a:buClr>
              <a:buSzPts val="2000"/>
              <a:buFont typeface="Arial"/>
              <a:buChar char="»"/>
              <a:defRPr sz="2000"/>
            </a:lvl7pPr>
            <a:lvl8pPr marL="3657600" lvl="7" indent="-355600" algn="l">
              <a:lnSpc>
                <a:spcPct val="100000"/>
              </a:lnSpc>
              <a:spcBef>
                <a:spcPts val="400"/>
              </a:spcBef>
              <a:spcAft>
                <a:spcPts val="0"/>
              </a:spcAft>
              <a:buClr>
                <a:srgbClr val="000066"/>
              </a:buClr>
              <a:buSzPts val="2000"/>
              <a:buFont typeface="Arial"/>
              <a:buChar char="»"/>
              <a:defRPr sz="2000"/>
            </a:lvl8pPr>
            <a:lvl9pPr marL="4114800" lvl="8" indent="-355600" algn="l">
              <a:lnSpc>
                <a:spcPct val="100000"/>
              </a:lnSpc>
              <a:spcBef>
                <a:spcPts val="400"/>
              </a:spcBef>
              <a:spcAft>
                <a:spcPts val="0"/>
              </a:spcAft>
              <a:buClr>
                <a:srgbClr val="000066"/>
              </a:buClr>
              <a:buSzPts val="2000"/>
              <a:buFont typeface="Arial"/>
              <a:buChar char="»"/>
              <a:defRPr sz="2000"/>
            </a:lvl9pPr>
          </a:lstStyle>
          <a:p>
            <a:endParaRPr/>
          </a:p>
        </p:txBody>
      </p:sp>
      <p:sp>
        <p:nvSpPr>
          <p:cNvPr id="61" name="Google Shape;61;p9"/>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rgbClr val="000066"/>
              </a:buClr>
              <a:buSzPts val="1400"/>
              <a:buFont typeface="Arial"/>
              <a:buNone/>
              <a:defRPr sz="1400"/>
            </a:lvl1pPr>
            <a:lvl2pPr marL="914400" lvl="1" indent="-228600" algn="l">
              <a:lnSpc>
                <a:spcPct val="100000"/>
              </a:lnSpc>
              <a:spcBef>
                <a:spcPts val="240"/>
              </a:spcBef>
              <a:spcAft>
                <a:spcPts val="0"/>
              </a:spcAft>
              <a:buClr>
                <a:srgbClr val="000066"/>
              </a:buClr>
              <a:buSzPts val="1200"/>
              <a:buFont typeface="Arial"/>
              <a:buNone/>
              <a:defRPr sz="1200"/>
            </a:lvl2pPr>
            <a:lvl3pPr marL="1371600" lvl="2" indent="-228600" algn="l">
              <a:lnSpc>
                <a:spcPct val="100000"/>
              </a:lnSpc>
              <a:spcBef>
                <a:spcPts val="200"/>
              </a:spcBef>
              <a:spcAft>
                <a:spcPts val="0"/>
              </a:spcAft>
              <a:buClr>
                <a:srgbClr val="000066"/>
              </a:buClr>
              <a:buSzPts val="1000"/>
              <a:buFont typeface="Arial"/>
              <a:buNone/>
              <a:defRPr sz="1000"/>
            </a:lvl3pPr>
            <a:lvl4pPr marL="1828800" lvl="3" indent="-228600" algn="l">
              <a:lnSpc>
                <a:spcPct val="100000"/>
              </a:lnSpc>
              <a:spcBef>
                <a:spcPts val="180"/>
              </a:spcBef>
              <a:spcAft>
                <a:spcPts val="0"/>
              </a:spcAft>
              <a:buClr>
                <a:srgbClr val="000066"/>
              </a:buClr>
              <a:buSzPts val="900"/>
              <a:buFont typeface="Arial"/>
              <a:buNone/>
              <a:defRPr sz="900"/>
            </a:lvl4pPr>
            <a:lvl5pPr marL="2286000" lvl="4" indent="-228600" algn="l">
              <a:lnSpc>
                <a:spcPct val="100000"/>
              </a:lnSpc>
              <a:spcBef>
                <a:spcPts val="180"/>
              </a:spcBef>
              <a:spcAft>
                <a:spcPts val="0"/>
              </a:spcAft>
              <a:buClr>
                <a:srgbClr val="000066"/>
              </a:buClr>
              <a:buSzPts val="900"/>
              <a:buFont typeface="Arial"/>
              <a:buNone/>
              <a:defRPr sz="900"/>
            </a:lvl5pPr>
            <a:lvl6pPr marL="2743200" lvl="5" indent="-228600" algn="l">
              <a:lnSpc>
                <a:spcPct val="100000"/>
              </a:lnSpc>
              <a:spcBef>
                <a:spcPts val="180"/>
              </a:spcBef>
              <a:spcAft>
                <a:spcPts val="0"/>
              </a:spcAft>
              <a:buClr>
                <a:srgbClr val="000066"/>
              </a:buClr>
              <a:buSzPts val="900"/>
              <a:buFont typeface="Arial"/>
              <a:buNone/>
              <a:defRPr sz="900"/>
            </a:lvl6pPr>
            <a:lvl7pPr marL="3200400" lvl="6" indent="-228600" algn="l">
              <a:lnSpc>
                <a:spcPct val="100000"/>
              </a:lnSpc>
              <a:spcBef>
                <a:spcPts val="180"/>
              </a:spcBef>
              <a:spcAft>
                <a:spcPts val="0"/>
              </a:spcAft>
              <a:buClr>
                <a:srgbClr val="000066"/>
              </a:buClr>
              <a:buSzPts val="900"/>
              <a:buFont typeface="Arial"/>
              <a:buNone/>
              <a:defRPr sz="900"/>
            </a:lvl7pPr>
            <a:lvl8pPr marL="3657600" lvl="7" indent="-228600" algn="l">
              <a:lnSpc>
                <a:spcPct val="100000"/>
              </a:lnSpc>
              <a:spcBef>
                <a:spcPts val="180"/>
              </a:spcBef>
              <a:spcAft>
                <a:spcPts val="0"/>
              </a:spcAft>
              <a:buClr>
                <a:srgbClr val="000066"/>
              </a:buClr>
              <a:buSzPts val="900"/>
              <a:buFont typeface="Arial"/>
              <a:buNone/>
              <a:defRPr sz="900"/>
            </a:lvl8pPr>
            <a:lvl9pPr marL="4114800" lvl="8" indent="-228600" algn="l">
              <a:lnSpc>
                <a:spcPct val="100000"/>
              </a:lnSpc>
              <a:spcBef>
                <a:spcPts val="180"/>
              </a:spcBef>
              <a:spcAft>
                <a:spcPts val="0"/>
              </a:spcAft>
              <a:buClr>
                <a:srgbClr val="000066"/>
              </a:buClr>
              <a:buSzPts val="900"/>
              <a:buFont typeface="Arial"/>
              <a:buNone/>
              <a:defRPr sz="900"/>
            </a:lvl9pPr>
          </a:lstStyle>
          <a:p>
            <a:endParaRPr/>
          </a:p>
        </p:txBody>
      </p:sp>
      <p:sp>
        <p:nvSpPr>
          <p:cNvPr id="62" name="Google Shape;62;p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2389717" y="612775"/>
            <a:ext cx="7315200" cy="4114800"/>
          </a:xfrm>
          <a:prstGeom prst="rect">
            <a:avLst/>
          </a:prstGeom>
          <a:noFill/>
          <a:ln>
            <a:noFill/>
          </a:ln>
        </p:spPr>
      </p:sp>
      <p:sp>
        <p:nvSpPr>
          <p:cNvPr id="68" name="Google Shape;68;p1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rgbClr val="000066"/>
              </a:buClr>
              <a:buSzPts val="1400"/>
              <a:buFont typeface="Arial"/>
              <a:buNone/>
              <a:defRPr sz="1400"/>
            </a:lvl1pPr>
            <a:lvl2pPr marL="914400" lvl="1" indent="-228600" algn="l">
              <a:lnSpc>
                <a:spcPct val="100000"/>
              </a:lnSpc>
              <a:spcBef>
                <a:spcPts val="240"/>
              </a:spcBef>
              <a:spcAft>
                <a:spcPts val="0"/>
              </a:spcAft>
              <a:buClr>
                <a:srgbClr val="000066"/>
              </a:buClr>
              <a:buSzPts val="1200"/>
              <a:buFont typeface="Arial"/>
              <a:buNone/>
              <a:defRPr sz="1200"/>
            </a:lvl2pPr>
            <a:lvl3pPr marL="1371600" lvl="2" indent="-228600" algn="l">
              <a:lnSpc>
                <a:spcPct val="100000"/>
              </a:lnSpc>
              <a:spcBef>
                <a:spcPts val="200"/>
              </a:spcBef>
              <a:spcAft>
                <a:spcPts val="0"/>
              </a:spcAft>
              <a:buClr>
                <a:srgbClr val="000066"/>
              </a:buClr>
              <a:buSzPts val="1000"/>
              <a:buFont typeface="Arial"/>
              <a:buNone/>
              <a:defRPr sz="1000"/>
            </a:lvl3pPr>
            <a:lvl4pPr marL="1828800" lvl="3" indent="-228600" algn="l">
              <a:lnSpc>
                <a:spcPct val="100000"/>
              </a:lnSpc>
              <a:spcBef>
                <a:spcPts val="180"/>
              </a:spcBef>
              <a:spcAft>
                <a:spcPts val="0"/>
              </a:spcAft>
              <a:buClr>
                <a:srgbClr val="000066"/>
              </a:buClr>
              <a:buSzPts val="900"/>
              <a:buFont typeface="Arial"/>
              <a:buNone/>
              <a:defRPr sz="900"/>
            </a:lvl4pPr>
            <a:lvl5pPr marL="2286000" lvl="4" indent="-228600" algn="l">
              <a:lnSpc>
                <a:spcPct val="100000"/>
              </a:lnSpc>
              <a:spcBef>
                <a:spcPts val="180"/>
              </a:spcBef>
              <a:spcAft>
                <a:spcPts val="0"/>
              </a:spcAft>
              <a:buClr>
                <a:srgbClr val="000066"/>
              </a:buClr>
              <a:buSzPts val="900"/>
              <a:buFont typeface="Arial"/>
              <a:buNone/>
              <a:defRPr sz="900"/>
            </a:lvl5pPr>
            <a:lvl6pPr marL="2743200" lvl="5" indent="-228600" algn="l">
              <a:lnSpc>
                <a:spcPct val="100000"/>
              </a:lnSpc>
              <a:spcBef>
                <a:spcPts val="180"/>
              </a:spcBef>
              <a:spcAft>
                <a:spcPts val="0"/>
              </a:spcAft>
              <a:buClr>
                <a:srgbClr val="000066"/>
              </a:buClr>
              <a:buSzPts val="900"/>
              <a:buFont typeface="Arial"/>
              <a:buNone/>
              <a:defRPr sz="900"/>
            </a:lvl6pPr>
            <a:lvl7pPr marL="3200400" lvl="6" indent="-228600" algn="l">
              <a:lnSpc>
                <a:spcPct val="100000"/>
              </a:lnSpc>
              <a:spcBef>
                <a:spcPts val="180"/>
              </a:spcBef>
              <a:spcAft>
                <a:spcPts val="0"/>
              </a:spcAft>
              <a:buClr>
                <a:srgbClr val="000066"/>
              </a:buClr>
              <a:buSzPts val="900"/>
              <a:buFont typeface="Arial"/>
              <a:buNone/>
              <a:defRPr sz="900"/>
            </a:lvl7pPr>
            <a:lvl8pPr marL="3657600" lvl="7" indent="-228600" algn="l">
              <a:lnSpc>
                <a:spcPct val="100000"/>
              </a:lnSpc>
              <a:spcBef>
                <a:spcPts val="180"/>
              </a:spcBef>
              <a:spcAft>
                <a:spcPts val="0"/>
              </a:spcAft>
              <a:buClr>
                <a:srgbClr val="000066"/>
              </a:buClr>
              <a:buSzPts val="900"/>
              <a:buFont typeface="Arial"/>
              <a:buNone/>
              <a:defRPr sz="900"/>
            </a:lvl8pPr>
            <a:lvl9pPr marL="4114800" lvl="8" indent="-228600" algn="l">
              <a:lnSpc>
                <a:spcPct val="100000"/>
              </a:lnSpc>
              <a:spcBef>
                <a:spcPts val="180"/>
              </a:spcBef>
              <a:spcAft>
                <a:spcPts val="0"/>
              </a:spcAft>
              <a:buClr>
                <a:srgbClr val="000066"/>
              </a:buClr>
              <a:buSzPts val="900"/>
              <a:buFont typeface="Arial"/>
              <a:buNone/>
              <a:defRPr sz="900"/>
            </a:lvl9pPr>
          </a:lstStyle>
          <a:p>
            <a:endParaRPr/>
          </a:p>
        </p:txBody>
      </p:sp>
      <p:sp>
        <p:nvSpPr>
          <p:cNvPr id="69" name="Google Shape;69;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rgbClr val="000066"/>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rgbClr val="000066"/>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rgbClr val="000066"/>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rgbClr val="000066"/>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rgbClr val="000066"/>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rgbClr val="000066"/>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rgbClr val="000066"/>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rgbClr val="000066"/>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rgbClr val="000066"/>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000066"/>
              </a:buClr>
              <a:buSzPts val="3200"/>
              <a:buFont typeface="Arial"/>
              <a:buChar char="•"/>
              <a:defRPr sz="3200" b="0" i="0" u="none" strike="noStrike" cap="none">
                <a:solidFill>
                  <a:srgbClr val="000066"/>
                </a:solidFill>
                <a:latin typeface="Arial"/>
                <a:ea typeface="Arial"/>
                <a:cs typeface="Arial"/>
                <a:sym typeface="Arial"/>
              </a:defRPr>
            </a:lvl1pPr>
            <a:lvl2pPr marL="914400" marR="0" lvl="1" indent="-406400" algn="l" rtl="0">
              <a:lnSpc>
                <a:spcPct val="100000"/>
              </a:lnSpc>
              <a:spcBef>
                <a:spcPts val="560"/>
              </a:spcBef>
              <a:spcAft>
                <a:spcPts val="0"/>
              </a:spcAft>
              <a:buClr>
                <a:srgbClr val="000066"/>
              </a:buClr>
              <a:buSzPts val="2800"/>
              <a:buFont typeface="Arial"/>
              <a:buChar char="–"/>
              <a:defRPr sz="2800" b="0" i="0" u="none" strike="noStrike" cap="none">
                <a:solidFill>
                  <a:srgbClr val="000066"/>
                </a:solidFill>
                <a:latin typeface="Arial"/>
                <a:ea typeface="Arial"/>
                <a:cs typeface="Arial"/>
                <a:sym typeface="Arial"/>
              </a:defRPr>
            </a:lvl2pPr>
            <a:lvl3pPr marL="1371600" marR="0" lvl="2" indent="-381000" algn="l" rtl="0">
              <a:lnSpc>
                <a:spcPct val="100000"/>
              </a:lnSpc>
              <a:spcBef>
                <a:spcPts val="480"/>
              </a:spcBef>
              <a:spcAft>
                <a:spcPts val="0"/>
              </a:spcAft>
              <a:buClr>
                <a:srgbClr val="000066"/>
              </a:buClr>
              <a:buSzPts val="2400"/>
              <a:buFont typeface="Arial"/>
              <a:buChar char="•"/>
              <a:defRPr sz="2400" b="0" i="0" u="none" strike="noStrike" cap="none">
                <a:solidFill>
                  <a:srgbClr val="000066"/>
                </a:solidFill>
                <a:latin typeface="Arial"/>
                <a:ea typeface="Arial"/>
                <a:cs typeface="Arial"/>
                <a:sym typeface="Arial"/>
              </a:defRPr>
            </a:lvl3pPr>
            <a:lvl4pPr marL="1828800" marR="0" lvl="3" indent="-355600" algn="l" rtl="0">
              <a:lnSpc>
                <a:spcPct val="100000"/>
              </a:lnSpc>
              <a:spcBef>
                <a:spcPts val="400"/>
              </a:spcBef>
              <a:spcAft>
                <a:spcPts val="0"/>
              </a:spcAft>
              <a:buClr>
                <a:srgbClr val="000066"/>
              </a:buClr>
              <a:buSzPts val="2000"/>
              <a:buFont typeface="Arial"/>
              <a:buChar char="–"/>
              <a:defRPr sz="2000" b="0" i="0" u="none" strike="noStrike" cap="none">
                <a:solidFill>
                  <a:srgbClr val="000066"/>
                </a:solidFill>
                <a:latin typeface="Arial"/>
                <a:ea typeface="Arial"/>
                <a:cs typeface="Arial"/>
                <a:sym typeface="Arial"/>
              </a:defRPr>
            </a:lvl4pPr>
            <a:lvl5pPr marL="2286000" marR="0" lvl="4" indent="-355600" algn="l" rtl="0">
              <a:lnSpc>
                <a:spcPct val="100000"/>
              </a:lnSpc>
              <a:spcBef>
                <a:spcPts val="400"/>
              </a:spcBef>
              <a:spcAft>
                <a:spcPts val="0"/>
              </a:spcAft>
              <a:buClr>
                <a:srgbClr val="000066"/>
              </a:buClr>
              <a:buSzPts val="2000"/>
              <a:buFont typeface="Arial"/>
              <a:buChar char="»"/>
              <a:defRPr sz="2000" b="0" i="0" u="none" strike="noStrike" cap="none">
                <a:solidFill>
                  <a:srgbClr val="000066"/>
                </a:solidFill>
                <a:latin typeface="Arial"/>
                <a:ea typeface="Arial"/>
                <a:cs typeface="Arial"/>
                <a:sym typeface="Arial"/>
              </a:defRPr>
            </a:lvl5pPr>
            <a:lvl6pPr marL="2743200" marR="0" lvl="5" indent="-355600" algn="l" rtl="0">
              <a:lnSpc>
                <a:spcPct val="100000"/>
              </a:lnSpc>
              <a:spcBef>
                <a:spcPts val="400"/>
              </a:spcBef>
              <a:spcAft>
                <a:spcPts val="0"/>
              </a:spcAft>
              <a:buClr>
                <a:srgbClr val="000066"/>
              </a:buClr>
              <a:buSzPts val="2000"/>
              <a:buFont typeface="Arial"/>
              <a:buChar char="»"/>
              <a:defRPr sz="2000" b="0" i="0" u="none" strike="noStrike" cap="none">
                <a:solidFill>
                  <a:srgbClr val="000066"/>
                </a:solidFill>
                <a:latin typeface="Arial"/>
                <a:ea typeface="Arial"/>
                <a:cs typeface="Arial"/>
                <a:sym typeface="Arial"/>
              </a:defRPr>
            </a:lvl6pPr>
            <a:lvl7pPr marL="3200400" marR="0" lvl="6" indent="-355600" algn="l" rtl="0">
              <a:lnSpc>
                <a:spcPct val="100000"/>
              </a:lnSpc>
              <a:spcBef>
                <a:spcPts val="400"/>
              </a:spcBef>
              <a:spcAft>
                <a:spcPts val="0"/>
              </a:spcAft>
              <a:buClr>
                <a:srgbClr val="000066"/>
              </a:buClr>
              <a:buSzPts val="2000"/>
              <a:buFont typeface="Arial"/>
              <a:buChar char="»"/>
              <a:defRPr sz="2000" b="0" i="0" u="none" strike="noStrike" cap="none">
                <a:solidFill>
                  <a:srgbClr val="000066"/>
                </a:solidFill>
                <a:latin typeface="Arial"/>
                <a:ea typeface="Arial"/>
                <a:cs typeface="Arial"/>
                <a:sym typeface="Arial"/>
              </a:defRPr>
            </a:lvl7pPr>
            <a:lvl8pPr marL="3657600" marR="0" lvl="7" indent="-355600" algn="l" rtl="0">
              <a:lnSpc>
                <a:spcPct val="100000"/>
              </a:lnSpc>
              <a:spcBef>
                <a:spcPts val="400"/>
              </a:spcBef>
              <a:spcAft>
                <a:spcPts val="0"/>
              </a:spcAft>
              <a:buClr>
                <a:srgbClr val="000066"/>
              </a:buClr>
              <a:buSzPts val="2000"/>
              <a:buFont typeface="Arial"/>
              <a:buChar char="»"/>
              <a:defRPr sz="2000" b="0" i="0" u="none" strike="noStrike" cap="none">
                <a:solidFill>
                  <a:srgbClr val="000066"/>
                </a:solidFill>
                <a:latin typeface="Arial"/>
                <a:ea typeface="Arial"/>
                <a:cs typeface="Arial"/>
                <a:sym typeface="Arial"/>
              </a:defRPr>
            </a:lvl8pPr>
            <a:lvl9pPr marL="4114800" marR="0" lvl="8" indent="-355600" algn="l" rtl="0">
              <a:lnSpc>
                <a:spcPct val="100000"/>
              </a:lnSpc>
              <a:spcBef>
                <a:spcPts val="400"/>
              </a:spcBef>
              <a:spcAft>
                <a:spcPts val="0"/>
              </a:spcAft>
              <a:buClr>
                <a:srgbClr val="000066"/>
              </a:buClr>
              <a:buSzPts val="2000"/>
              <a:buFont typeface="Arial"/>
              <a:buChar char="»"/>
              <a:defRPr sz="2000" b="0" i="0" u="none" strike="noStrike" cap="none">
                <a:solidFill>
                  <a:srgbClr val="000066"/>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drive.google.com/file/d/1vqx1f_6X6GV8qBfxXgX1_BMXH2eOCE45/view"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3"/>
          <p:cNvPicPr preferRelativeResize="0"/>
          <p:nvPr/>
        </p:nvPicPr>
        <p:blipFill rotWithShape="1">
          <a:blip r:embed="rId3">
            <a:alphaModFix/>
          </a:blip>
          <a:srcRect/>
          <a:stretch/>
        </p:blipFill>
        <p:spPr>
          <a:xfrm>
            <a:off x="-75" y="0"/>
            <a:ext cx="12191999" cy="6858000"/>
          </a:xfrm>
          <a:prstGeom prst="rect">
            <a:avLst/>
          </a:prstGeom>
          <a:noFill/>
          <a:ln>
            <a:noFill/>
          </a:ln>
        </p:spPr>
      </p:pic>
      <p:sp>
        <p:nvSpPr>
          <p:cNvPr id="89" name="Google Shape;89;p13"/>
          <p:cNvSpPr txBox="1"/>
          <p:nvPr/>
        </p:nvSpPr>
        <p:spPr>
          <a:xfrm>
            <a:off x="481712" y="891329"/>
            <a:ext cx="11330700" cy="51552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000" b="0" i="0" u="none" strike="noStrike" cap="none" dirty="0">
                <a:solidFill>
                  <a:srgbClr val="000000"/>
                </a:solidFill>
                <a:latin typeface="Arial"/>
                <a:ea typeface="Arial"/>
                <a:cs typeface="Arial"/>
                <a:sym typeface="Arial"/>
              </a:rPr>
              <a:t>His Supplication in Seeking Needs from Allah</a:t>
            </a:r>
          </a:p>
          <a:p>
            <a:pPr marL="0" marR="0" lvl="0" indent="0" algn="ctr" rtl="0">
              <a:lnSpc>
                <a:spcPct val="100000"/>
              </a:lnSpc>
              <a:spcBef>
                <a:spcPts val="0"/>
              </a:spcBef>
              <a:spcAft>
                <a:spcPts val="0"/>
              </a:spcAft>
              <a:buClr>
                <a:srgbClr val="000000"/>
              </a:buClr>
              <a:buSzPts val="4400"/>
              <a:buFont typeface="Arial"/>
              <a:buNone/>
            </a:pPr>
            <a:endParaRPr lang="en-US" sz="4000" dirty="0"/>
          </a:p>
          <a:p>
            <a:pPr marL="0" marR="0" lvl="0" indent="0" algn="ctr" rtl="0">
              <a:lnSpc>
                <a:spcPct val="100000"/>
              </a:lnSpc>
              <a:spcBef>
                <a:spcPts val="0"/>
              </a:spcBef>
              <a:spcAft>
                <a:spcPts val="0"/>
              </a:spcAft>
              <a:buClr>
                <a:srgbClr val="000000"/>
              </a:buClr>
              <a:buSzPts val="4400"/>
              <a:buFont typeface="Arial"/>
              <a:buNone/>
            </a:pPr>
            <a:endParaRPr sz="1200" b="0" i="0" u="none" strike="noStrike" cap="none" dirty="0">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6000"/>
              <a:buFont typeface="Arial"/>
              <a:buNone/>
            </a:pPr>
            <a:r>
              <a:rPr lang="ar-AE" sz="8800" dirty="0">
                <a:solidFill>
                  <a:schemeClr val="lt2"/>
                </a:solidFill>
                <a:latin typeface="Arabic Typesetting"/>
                <a:ea typeface="Arabic Typesetting"/>
                <a:cs typeface="Arabic Typesetting"/>
                <a:sym typeface="Arabic Typesetting"/>
              </a:rPr>
              <a:t>دُعَاؤُهُ فِي طَلَبِ الْحَوَائِجِ الى الله تعالى</a:t>
            </a:r>
            <a:endParaRPr sz="2400" dirty="0">
              <a:solidFill>
                <a:schemeClr val="lt2"/>
              </a:solidFill>
              <a:latin typeface="Arabic Typesetting"/>
              <a:ea typeface="Arabic Typesetting"/>
              <a:cs typeface="Arabic Typesetting"/>
              <a:sym typeface="Arabic Typesetting"/>
            </a:endParaRPr>
          </a:p>
          <a:p>
            <a:pPr marL="0" marR="0" lvl="0" indent="0" algn="ctr" rtl="1">
              <a:lnSpc>
                <a:spcPct val="100000"/>
              </a:lnSpc>
              <a:spcBef>
                <a:spcPts val="0"/>
              </a:spcBef>
              <a:spcAft>
                <a:spcPts val="0"/>
              </a:spcAft>
              <a:buClr>
                <a:srgbClr val="000000"/>
              </a:buClr>
              <a:buSzPts val="5400"/>
              <a:buFont typeface="Arial"/>
              <a:buNone/>
            </a:pPr>
            <a:endParaRPr lang="en-US" sz="4000" dirty="0">
              <a:solidFill>
                <a:srgbClr val="1F1F1F"/>
              </a:solidFill>
              <a:latin typeface="Jameel Noori Nastaleeq" panose="02000503000000020004" pitchFamily="2" charset="-78"/>
              <a:ea typeface="Noto Nastaliq Urdu"/>
              <a:cs typeface="Jameel Noori Nastaleeq" panose="02000503000000020004" pitchFamily="2" charset="-78"/>
              <a:sym typeface="Noto Nastaliq Urdu"/>
            </a:endParaRPr>
          </a:p>
          <a:p>
            <a:pPr lvl="0" algn="ctr" rtl="1">
              <a:buSzPts val="5400"/>
            </a:pPr>
            <a:r>
              <a:rPr lang="ar-AE" sz="4000" dirty="0">
                <a:solidFill>
                  <a:srgbClr val="1F1F1F"/>
                </a:solidFill>
                <a:latin typeface="Jameel Noori Nastaleeq" panose="02000503000000020004" pitchFamily="2" charset="-78"/>
                <a:ea typeface="Noto Nastaliq Urdu"/>
                <a:cs typeface="Jameel Noori Nastaleeq" panose="02000503000000020004" pitchFamily="2" charset="-78"/>
                <a:sym typeface="Noto Nastaliq Urdu"/>
              </a:rPr>
              <a:t>اللہ تعالیٰ سے حاجات طلب کرنے کی دعا</a:t>
            </a:r>
            <a:endParaRPr sz="2300" dirty="0">
              <a:solidFill>
                <a:srgbClr val="002060"/>
              </a:solidFill>
            </a:endParaRPr>
          </a:p>
          <a:p>
            <a:pPr marL="0" marR="0" lvl="0" indent="0" algn="ctr" rtl="0">
              <a:lnSpc>
                <a:spcPct val="100000"/>
              </a:lnSpc>
              <a:spcBef>
                <a:spcPts val="0"/>
              </a:spcBef>
              <a:spcAft>
                <a:spcPts val="0"/>
              </a:spcAft>
              <a:buClr>
                <a:srgbClr val="000000"/>
              </a:buClr>
              <a:buSzPts val="4000"/>
              <a:buFont typeface="Arial"/>
              <a:buNone/>
            </a:pPr>
            <a:endParaRPr lang="en-US" sz="2300" b="0" i="0" u="none" strike="noStrike" cap="none" dirty="0">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2300" b="0" i="0" u="none" strike="noStrike" cap="none" dirty="0">
                <a:solidFill>
                  <a:srgbClr val="002060"/>
                </a:solidFill>
                <a:latin typeface="Arial"/>
                <a:ea typeface="Arial"/>
                <a:cs typeface="Arial"/>
                <a:sym typeface="Arial"/>
              </a:rPr>
              <a:t>Dua no. </a:t>
            </a:r>
            <a:r>
              <a:rPr lang="en-US" sz="2300" dirty="0">
                <a:solidFill>
                  <a:srgbClr val="002060"/>
                </a:solidFill>
              </a:rPr>
              <a:t>13</a:t>
            </a:r>
            <a:r>
              <a:rPr lang="en-US" sz="2300" b="0" i="0" u="none" strike="noStrike" cap="none" dirty="0">
                <a:solidFill>
                  <a:srgbClr val="002060"/>
                </a:solidFill>
                <a:latin typeface="Arial"/>
                <a:ea typeface="Arial"/>
                <a:cs typeface="Arial"/>
                <a:sym typeface="Arial"/>
              </a:rPr>
              <a:t> from 'Sahifa </a:t>
            </a:r>
            <a:r>
              <a:rPr lang="en-US" sz="2300" b="0" i="0" u="none" strike="noStrike" cap="none" dirty="0" err="1">
                <a:solidFill>
                  <a:srgbClr val="002060"/>
                </a:solidFill>
                <a:latin typeface="Arial"/>
                <a:ea typeface="Arial"/>
                <a:cs typeface="Arial"/>
                <a:sym typeface="Arial"/>
              </a:rPr>
              <a:t>Sajjadia</a:t>
            </a:r>
            <a:r>
              <a:rPr lang="en-US" sz="2300" b="0" i="0" u="none" strike="noStrike" cap="none" dirty="0">
                <a:solidFill>
                  <a:srgbClr val="002060"/>
                </a:solidFill>
                <a:latin typeface="Arial"/>
                <a:ea typeface="Arial"/>
                <a:cs typeface="Arial"/>
                <a:sym typeface="Arial"/>
              </a:rPr>
              <a:t>' </a:t>
            </a:r>
            <a:endParaRPr sz="23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2300" b="0" i="0" u="none" strike="noStrike" cap="none" dirty="0">
                <a:solidFill>
                  <a:srgbClr val="002060"/>
                </a:solidFill>
                <a:latin typeface="Arial"/>
                <a:ea typeface="Arial"/>
                <a:cs typeface="Arial"/>
                <a:sym typeface="Arial"/>
              </a:rPr>
              <a:t>by Imam Zainul Abideen(as)</a:t>
            </a:r>
            <a:endParaRPr sz="2300" b="0" i="0" u="none" strike="noStrike" cap="none" dirty="0">
              <a:solidFill>
                <a:srgbClr val="002060"/>
              </a:solidFill>
              <a:latin typeface="Arabic Typesetting"/>
              <a:ea typeface="Arabic Typesetting"/>
              <a:cs typeface="Arabic Typesetting"/>
              <a:sym typeface="Arabic Typesetting"/>
            </a:endParaRPr>
          </a:p>
        </p:txBody>
      </p:sp>
      <p:sp>
        <p:nvSpPr>
          <p:cNvPr id="90" name="Google Shape;90;p13"/>
          <p:cNvSpPr txBox="1"/>
          <p:nvPr/>
        </p:nvSpPr>
        <p:spPr>
          <a:xfrm>
            <a:off x="8005009" y="174945"/>
            <a:ext cx="3993477"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dirty="0">
                <a:solidFill>
                  <a:srgbClr val="00823B"/>
                </a:solidFill>
                <a:highlight>
                  <a:schemeClr val="dk2"/>
                </a:highlight>
                <a:latin typeface="Trebuchet MS"/>
                <a:ea typeface="Trebuchet MS"/>
                <a:cs typeface="Trebuchet MS"/>
                <a:sym typeface="Trebuchet MS"/>
              </a:rPr>
              <a:t>No 13. His Supplication in Seeking Needs from God</a:t>
            </a:r>
            <a:endParaRPr sz="1800" b="1" dirty="0">
              <a:solidFill>
                <a:srgbClr val="00823B"/>
              </a:solidFill>
              <a:highlight>
                <a:schemeClr val="dk2"/>
              </a:highlight>
              <a:latin typeface="Trebuchet MS"/>
              <a:ea typeface="Trebuchet MS"/>
              <a:cs typeface="Trebuchet MS"/>
              <a:sym typeface="Trebuchet MS"/>
            </a:endParaRPr>
          </a:p>
        </p:txBody>
      </p:sp>
      <p:sp>
        <p:nvSpPr>
          <p:cNvPr id="91" name="Google Shape;91;p13"/>
          <p:cNvSpPr/>
          <p:nvPr/>
        </p:nvSpPr>
        <p:spPr>
          <a:xfrm>
            <a:off x="12191935" y="102920"/>
            <a:ext cx="0" cy="251400"/>
          </a:xfrm>
          <a:prstGeom prst="rect">
            <a:avLst/>
          </a:prstGeom>
          <a:solidFill>
            <a:srgbClr val="F8F9FA"/>
          </a:solid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92" name="Google Shape;92;p13" title="sahifasajjadia-09forgiveness.mp3">
            <a:hlinkClick r:id="rId4"/>
          </p:cNvPr>
          <p:cNvPicPr preferRelativeResize="0"/>
          <p:nvPr/>
        </p:nvPicPr>
        <p:blipFill rotWithShape="1">
          <a:blip r:embed="rId5">
            <a:alphaModFix/>
          </a:blip>
          <a:srcRect/>
          <a:stretch/>
        </p:blipFill>
        <p:spPr>
          <a:xfrm>
            <a:off x="11619375" y="6296575"/>
            <a:ext cx="457200" cy="457200"/>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741950D1-DA89-AA2E-C953-3BD317FD8905}"/>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F2A8C40E-E86D-7378-3A3F-E88BC5A3DBDA}"/>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وَنَسَبْتَهُمْ إِلَى الْفَقْرِ، وَهُمْ أَهْلُ الْفَقْرِ إِلَيْكَ</a:t>
            </a:r>
          </a:p>
        </p:txBody>
      </p:sp>
      <p:sp>
        <p:nvSpPr>
          <p:cNvPr id="107" name="Google Shape;107;p15">
            <a:extLst>
              <a:ext uri="{FF2B5EF4-FFF2-40B4-BE49-F238E27FC236}">
                <a16:creationId xmlns:a16="http://schemas.microsoft.com/office/drawing/2014/main" id="{7F48F3BE-2351-2822-7C72-958523C57286}"/>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And You attributed poverty to them, for they are truly in need of You.</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3F030843-307D-003A-8B2B-A97F09890869}"/>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Wa-nasabtahum</a:t>
            </a:r>
            <a:r>
              <a:rPr lang="en-US" sz="2640" i="1" dirty="0">
                <a:solidFill>
                  <a:srgbClr val="0066CC"/>
                </a:solidFill>
              </a:rPr>
              <a:t> </a:t>
            </a:r>
            <a:r>
              <a:rPr lang="en-US" sz="2640" i="1" dirty="0" err="1">
                <a:solidFill>
                  <a:srgbClr val="0066CC"/>
                </a:solidFill>
              </a:rPr>
              <a:t>ilā</a:t>
            </a:r>
            <a:r>
              <a:rPr lang="en-US" sz="2640" i="1" dirty="0">
                <a:solidFill>
                  <a:srgbClr val="0066CC"/>
                </a:solidFill>
              </a:rPr>
              <a:t> al-</a:t>
            </a:r>
            <a:r>
              <a:rPr lang="en-US" sz="2640" i="1" dirty="0" err="1">
                <a:solidFill>
                  <a:srgbClr val="0066CC"/>
                </a:solidFill>
              </a:rPr>
              <a:t>faqr</a:t>
            </a:r>
            <a:r>
              <a:rPr lang="en-US" sz="2640" i="1" dirty="0">
                <a:solidFill>
                  <a:srgbClr val="0066CC"/>
                </a:solidFill>
              </a:rPr>
              <a:t>, </a:t>
            </a:r>
            <a:r>
              <a:rPr lang="en-US" sz="2640" i="1" dirty="0" err="1">
                <a:solidFill>
                  <a:srgbClr val="0066CC"/>
                </a:solidFill>
              </a:rPr>
              <a:t>wa</a:t>
            </a:r>
            <a:r>
              <a:rPr lang="en-US" sz="2640" i="1" dirty="0">
                <a:solidFill>
                  <a:srgbClr val="0066CC"/>
                </a:solidFill>
              </a:rPr>
              <a:t>-hum </a:t>
            </a:r>
            <a:r>
              <a:rPr lang="en-US" sz="2640" i="1" dirty="0" err="1">
                <a:solidFill>
                  <a:srgbClr val="0066CC"/>
                </a:solidFill>
              </a:rPr>
              <a:t>ahlu</a:t>
            </a:r>
            <a:r>
              <a:rPr lang="en-US" sz="2640" i="1" dirty="0">
                <a:solidFill>
                  <a:srgbClr val="0066CC"/>
                </a:solidFill>
              </a:rPr>
              <a:t> al-</a:t>
            </a:r>
            <a:r>
              <a:rPr lang="en-US" sz="2640" i="1" dirty="0" err="1">
                <a:solidFill>
                  <a:srgbClr val="0066CC"/>
                </a:solidFill>
              </a:rPr>
              <a:t>faqri</a:t>
            </a:r>
            <a:r>
              <a:rPr lang="en-US" sz="2640" i="1" dirty="0">
                <a:solidFill>
                  <a:srgbClr val="0066CC"/>
                </a:solidFill>
              </a:rPr>
              <a:t> </a:t>
            </a:r>
            <a:r>
              <a:rPr lang="en-US" sz="2640" i="1" dirty="0" err="1">
                <a:solidFill>
                  <a:srgbClr val="0066CC"/>
                </a:solidFill>
              </a:rPr>
              <a:t>ilayk</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23E0361D-D649-FDCA-684D-B08EAC566007}"/>
              </a:ext>
            </a:extLst>
          </p:cNvPr>
          <p:cNvSpPr/>
          <p:nvPr/>
        </p:nvSpPr>
        <p:spPr>
          <a:xfrm>
            <a:off x="462916" y="4180113"/>
            <a:ext cx="11266200" cy="1045029"/>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ar-AE"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تو نے ان</a:t>
            </a: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کی طرف</a:t>
            </a:r>
            <a:r>
              <a:rPr lang="ar-AE"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فقر کی نسبت دی ہے، اور وہ حقیقتاً تیرے ہی محتاج ہیں۔</a:t>
            </a:r>
          </a:p>
        </p:txBody>
      </p:sp>
      <p:sp>
        <p:nvSpPr>
          <p:cNvPr id="2" name="Google Shape;101;p14">
            <a:extLst>
              <a:ext uri="{FF2B5EF4-FFF2-40B4-BE49-F238E27FC236}">
                <a16:creationId xmlns:a16="http://schemas.microsoft.com/office/drawing/2014/main" id="{A18097B1-9E5A-8BAE-25BF-583047CCBFDB}"/>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62138019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768933E3-0187-35C1-CBBB-861AED850D99}"/>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5E3FAFDF-F8E6-A598-B570-02059C74B45C}"/>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000" dirty="0">
                <a:latin typeface="Arabic Typesetting"/>
                <a:ea typeface="Arabic Typesetting"/>
                <a:cs typeface="Arabic Typesetting"/>
                <a:sym typeface="Arabic Typesetting"/>
              </a:rPr>
              <a:t>فَمَنْ حَاوَلَ سَدَّ خَلَّتِهِ مِنْ عِنْدِكَ، وَرَامَ صَرْفَ الْفَقْرِ عَنْ نَفْسِهِ بِكَ</a:t>
            </a:r>
          </a:p>
        </p:txBody>
      </p:sp>
      <p:sp>
        <p:nvSpPr>
          <p:cNvPr id="107" name="Google Shape;107;p15">
            <a:extLst>
              <a:ext uri="{FF2B5EF4-FFF2-40B4-BE49-F238E27FC236}">
                <a16:creationId xmlns:a16="http://schemas.microsoft.com/office/drawing/2014/main" id="{81BA7E6E-A2C0-8821-941E-3556481E860F}"/>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So whoever seeks to fulfill his need through You, and desires to repel poverty from himself by You—</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E4C35AA9-A06B-52FC-6EF2-E576C3904C63}"/>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a:solidFill>
                  <a:srgbClr val="0066CC"/>
                </a:solidFill>
              </a:rPr>
              <a:t>Fa-man </a:t>
            </a:r>
            <a:r>
              <a:rPr lang="en-US" sz="2640" i="1" dirty="0" err="1">
                <a:solidFill>
                  <a:srgbClr val="0066CC"/>
                </a:solidFill>
              </a:rPr>
              <a:t>ḥāwala</a:t>
            </a:r>
            <a:r>
              <a:rPr lang="en-US" sz="2640" i="1" dirty="0">
                <a:solidFill>
                  <a:srgbClr val="0066CC"/>
                </a:solidFill>
              </a:rPr>
              <a:t> </a:t>
            </a:r>
            <a:r>
              <a:rPr lang="en-US" sz="2640" i="1" dirty="0" err="1">
                <a:solidFill>
                  <a:srgbClr val="0066CC"/>
                </a:solidFill>
              </a:rPr>
              <a:t>sadd</a:t>
            </a:r>
            <a:r>
              <a:rPr lang="en-US" sz="2640" i="1" dirty="0">
                <a:solidFill>
                  <a:srgbClr val="0066CC"/>
                </a:solidFill>
              </a:rPr>
              <a:t> </a:t>
            </a:r>
            <a:r>
              <a:rPr lang="en-US" sz="2640" i="1" dirty="0" err="1">
                <a:solidFill>
                  <a:srgbClr val="0066CC"/>
                </a:solidFill>
              </a:rPr>
              <a:t>khallatihi</a:t>
            </a:r>
            <a:r>
              <a:rPr lang="en-US" sz="2640" i="1" dirty="0">
                <a:solidFill>
                  <a:srgbClr val="0066CC"/>
                </a:solidFill>
              </a:rPr>
              <a:t> min </a:t>
            </a:r>
            <a:r>
              <a:rPr lang="en-US" sz="2640" i="1" dirty="0" err="1">
                <a:solidFill>
                  <a:srgbClr val="0066CC"/>
                </a:solidFill>
              </a:rPr>
              <a:t>ʿindika</a:t>
            </a:r>
            <a:r>
              <a:rPr lang="en-US" sz="2640" i="1" dirty="0">
                <a:solidFill>
                  <a:srgbClr val="0066CC"/>
                </a:solidFill>
              </a:rPr>
              <a:t>, </a:t>
            </a:r>
            <a:r>
              <a:rPr lang="en-US" sz="2640" i="1" dirty="0" err="1">
                <a:solidFill>
                  <a:srgbClr val="0066CC"/>
                </a:solidFill>
              </a:rPr>
              <a:t>wa-rāma</a:t>
            </a:r>
            <a:r>
              <a:rPr lang="en-US" sz="2640" i="1" dirty="0">
                <a:solidFill>
                  <a:srgbClr val="0066CC"/>
                </a:solidFill>
              </a:rPr>
              <a:t> </a:t>
            </a:r>
            <a:r>
              <a:rPr lang="en-US" sz="2640" i="1" dirty="0" err="1">
                <a:solidFill>
                  <a:srgbClr val="0066CC"/>
                </a:solidFill>
              </a:rPr>
              <a:t>ṣarfa</a:t>
            </a:r>
            <a:r>
              <a:rPr lang="en-US" sz="2640" i="1" dirty="0">
                <a:solidFill>
                  <a:srgbClr val="0066CC"/>
                </a:solidFill>
              </a:rPr>
              <a:t> al-</a:t>
            </a:r>
            <a:r>
              <a:rPr lang="en-US" sz="2640" i="1" dirty="0" err="1">
                <a:solidFill>
                  <a:srgbClr val="0066CC"/>
                </a:solidFill>
              </a:rPr>
              <a:t>faqri</a:t>
            </a:r>
            <a:r>
              <a:rPr lang="en-US" sz="2640" i="1" dirty="0">
                <a:solidFill>
                  <a:srgbClr val="0066CC"/>
                </a:solidFill>
              </a:rPr>
              <a:t> </a:t>
            </a:r>
            <a:r>
              <a:rPr lang="en-US" sz="2640" i="1" dirty="0" err="1">
                <a:solidFill>
                  <a:srgbClr val="0066CC"/>
                </a:solidFill>
              </a:rPr>
              <a:t>ʿan</a:t>
            </a:r>
            <a:r>
              <a:rPr lang="en-US" sz="2640" i="1" dirty="0">
                <a:solidFill>
                  <a:srgbClr val="0066CC"/>
                </a:solidFill>
              </a:rPr>
              <a:t> </a:t>
            </a:r>
            <a:r>
              <a:rPr lang="en-US" sz="2640" i="1" dirty="0" err="1">
                <a:solidFill>
                  <a:srgbClr val="0066CC"/>
                </a:solidFill>
              </a:rPr>
              <a:t>nafsihi</a:t>
            </a:r>
            <a:r>
              <a:rPr lang="en-US" sz="2640" i="1" dirty="0">
                <a:solidFill>
                  <a:srgbClr val="0066CC"/>
                </a:solidFill>
              </a:rPr>
              <a:t> </a:t>
            </a:r>
            <a:r>
              <a:rPr lang="en-US" sz="2640" i="1" dirty="0" err="1">
                <a:solidFill>
                  <a:srgbClr val="0066CC"/>
                </a:solidFill>
              </a:rPr>
              <a:t>bika</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53AE312B-976D-1702-42E2-5DBD78D4BC8C}"/>
              </a:ext>
            </a:extLst>
          </p:cNvPr>
          <p:cNvSpPr/>
          <p:nvPr/>
        </p:nvSpPr>
        <p:spPr>
          <a:xfrm>
            <a:off x="462916" y="4245429"/>
            <a:ext cx="11266200" cy="1222309"/>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ar-AE" sz="32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پس جس نے اپنی کمی کو تیرے پاس سے پورا کرنے کی کوشش کی اور تیرے ذریعے اپنے آپ سے فقر کو دور کرنا چاہا</a:t>
            </a:r>
            <a:r>
              <a:rPr lang="ur-PK" sz="32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a:t>
            </a:r>
            <a:endParaRPr lang="ar-AE" sz="3200" dirty="0" err="1">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ED78C1AA-67CC-CE20-E7DC-C40F7ABDE9E3}"/>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19249186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DD695103-342A-CFF6-6A5E-C2143D1E3B46}"/>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AE2ECF75-8307-F5D2-301B-604CDA646169}"/>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فَقَدْ طَلَبَ حَاجَتَهُ فِي مَظَانِّهَا، وَأَتَى طَلِبَتَهُ مِنْ وَجْهِهَا</a:t>
            </a:r>
          </a:p>
        </p:txBody>
      </p:sp>
      <p:sp>
        <p:nvSpPr>
          <p:cNvPr id="107" name="Google Shape;107;p15">
            <a:extLst>
              <a:ext uri="{FF2B5EF4-FFF2-40B4-BE49-F238E27FC236}">
                <a16:creationId xmlns:a16="http://schemas.microsoft.com/office/drawing/2014/main" id="{D5393F8B-9604-2824-81F2-84003E1CEFF2}"/>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He has indeed sought his need in its true place, and approached his request from the right path.</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45383BC0-6B48-6D99-ADE7-3D6FBCF36CD7}"/>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Faqad</a:t>
            </a:r>
            <a:r>
              <a:rPr lang="en-US" sz="2640" i="1" dirty="0">
                <a:solidFill>
                  <a:srgbClr val="0066CC"/>
                </a:solidFill>
              </a:rPr>
              <a:t> </a:t>
            </a:r>
            <a:r>
              <a:rPr lang="en-US" sz="2640" i="1" dirty="0" err="1">
                <a:solidFill>
                  <a:srgbClr val="0066CC"/>
                </a:solidFill>
              </a:rPr>
              <a:t>ṭalaba</a:t>
            </a:r>
            <a:r>
              <a:rPr lang="en-US" sz="2640" i="1" dirty="0">
                <a:solidFill>
                  <a:srgbClr val="0066CC"/>
                </a:solidFill>
              </a:rPr>
              <a:t> </a:t>
            </a:r>
            <a:r>
              <a:rPr lang="en-US" sz="2640" i="1" dirty="0" err="1">
                <a:solidFill>
                  <a:srgbClr val="0066CC"/>
                </a:solidFill>
              </a:rPr>
              <a:t>ḥājatahu</a:t>
            </a:r>
            <a:r>
              <a:rPr lang="en-US" sz="2640" i="1" dirty="0">
                <a:solidFill>
                  <a:srgbClr val="0066CC"/>
                </a:solidFill>
              </a:rPr>
              <a:t> </a:t>
            </a:r>
            <a:r>
              <a:rPr lang="en-US" sz="2640" i="1" dirty="0" err="1">
                <a:solidFill>
                  <a:srgbClr val="0066CC"/>
                </a:solidFill>
              </a:rPr>
              <a:t>fī</a:t>
            </a:r>
            <a:r>
              <a:rPr lang="en-US" sz="2640" i="1" dirty="0">
                <a:solidFill>
                  <a:srgbClr val="0066CC"/>
                </a:solidFill>
              </a:rPr>
              <a:t> </a:t>
            </a:r>
            <a:r>
              <a:rPr lang="en-US" sz="2640" i="1" dirty="0" err="1">
                <a:solidFill>
                  <a:srgbClr val="0066CC"/>
                </a:solidFill>
              </a:rPr>
              <a:t>maẓānihā</a:t>
            </a:r>
            <a:r>
              <a:rPr lang="en-US" sz="2640" i="1" dirty="0">
                <a:solidFill>
                  <a:srgbClr val="0066CC"/>
                </a:solidFill>
              </a:rPr>
              <a:t>, </a:t>
            </a:r>
            <a:r>
              <a:rPr lang="en-US" sz="2640" i="1" dirty="0" err="1">
                <a:solidFill>
                  <a:srgbClr val="0066CC"/>
                </a:solidFill>
              </a:rPr>
              <a:t>wa-atā</a:t>
            </a:r>
            <a:r>
              <a:rPr lang="en-US" sz="2640" i="1" dirty="0">
                <a:solidFill>
                  <a:srgbClr val="0066CC"/>
                </a:solidFill>
              </a:rPr>
              <a:t> </a:t>
            </a:r>
            <a:r>
              <a:rPr lang="en-US" sz="2640" i="1" dirty="0" err="1">
                <a:solidFill>
                  <a:srgbClr val="0066CC"/>
                </a:solidFill>
              </a:rPr>
              <a:t>ṭalibatahu</a:t>
            </a:r>
            <a:r>
              <a:rPr lang="en-US" sz="2640" i="1" dirty="0">
                <a:solidFill>
                  <a:srgbClr val="0066CC"/>
                </a:solidFill>
              </a:rPr>
              <a:t> min </a:t>
            </a:r>
            <a:r>
              <a:rPr lang="en-US" sz="2640" i="1" dirty="0" err="1">
                <a:solidFill>
                  <a:srgbClr val="0066CC"/>
                </a:solidFill>
              </a:rPr>
              <a:t>wajhihā</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7579F2B9-AE88-BBF3-B104-81B24150ED88}"/>
              </a:ext>
            </a:extLst>
          </p:cNvPr>
          <p:cNvSpPr/>
          <p:nvPr/>
        </p:nvSpPr>
        <p:spPr>
          <a:xfrm>
            <a:off x="462916" y="4208106"/>
            <a:ext cx="11266200" cy="1334278"/>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تو اس نے اپنی حاجت کو اس کے صحیح مقام سے طلب کیا، اور اپنی طلب کو درست راستے سے پیش کیا۔</a:t>
            </a:r>
          </a:p>
        </p:txBody>
      </p:sp>
      <p:sp>
        <p:nvSpPr>
          <p:cNvPr id="2" name="Google Shape;101;p14">
            <a:extLst>
              <a:ext uri="{FF2B5EF4-FFF2-40B4-BE49-F238E27FC236}">
                <a16:creationId xmlns:a16="http://schemas.microsoft.com/office/drawing/2014/main" id="{6654E24B-63CF-CE8D-C162-213D99049415}"/>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330919689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24719A06-7466-51A8-0C7E-D5B9C82C3DC4}"/>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6A539461-E01D-EC86-343C-6C6378023B84}"/>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000" dirty="0">
                <a:latin typeface="Arabic Typesetting"/>
                <a:ea typeface="Arabic Typesetting"/>
                <a:cs typeface="Arabic Typesetting"/>
                <a:sym typeface="Arabic Typesetting"/>
              </a:rPr>
              <a:t>وَمَنْ تَوَجَّهَ بِحَاجَتِهِ إِلَى أَحَدٍ مِنْ خَلْقِكَ، أَوْ جَعَلَهُ سَبَبَ نُجْحِهَا دُونَكَ</a:t>
            </a:r>
          </a:p>
        </p:txBody>
      </p:sp>
      <p:sp>
        <p:nvSpPr>
          <p:cNvPr id="107" name="Google Shape;107;p15">
            <a:extLst>
              <a:ext uri="{FF2B5EF4-FFF2-40B4-BE49-F238E27FC236}">
                <a16:creationId xmlns:a16="http://schemas.microsoft.com/office/drawing/2014/main" id="{086792FF-335C-E5CF-46F8-0FB110E58493}"/>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But whoever turns with his need to any of Your creation, or makes him the cause of success without You—</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71682F85-A059-334F-2972-D18FBF30EF3C}"/>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a:t>
            </a:r>
            <a:r>
              <a:rPr lang="en-US" sz="2640" i="1" dirty="0">
                <a:solidFill>
                  <a:srgbClr val="0066CC"/>
                </a:solidFill>
              </a:rPr>
              <a:t>-man </a:t>
            </a:r>
            <a:r>
              <a:rPr lang="en-US" sz="2640" i="1" dirty="0" err="1">
                <a:solidFill>
                  <a:srgbClr val="0066CC"/>
                </a:solidFill>
              </a:rPr>
              <a:t>tawajjaha</a:t>
            </a:r>
            <a:r>
              <a:rPr lang="en-US" sz="2640" i="1" dirty="0">
                <a:solidFill>
                  <a:srgbClr val="0066CC"/>
                </a:solidFill>
              </a:rPr>
              <a:t> bi-</a:t>
            </a:r>
            <a:r>
              <a:rPr lang="en-US" sz="2640" i="1" dirty="0" err="1">
                <a:solidFill>
                  <a:srgbClr val="0066CC"/>
                </a:solidFill>
              </a:rPr>
              <a:t>ḥājatihi</a:t>
            </a:r>
            <a:r>
              <a:rPr lang="en-US" sz="2640" i="1" dirty="0">
                <a:solidFill>
                  <a:srgbClr val="0066CC"/>
                </a:solidFill>
              </a:rPr>
              <a:t> </a:t>
            </a:r>
            <a:r>
              <a:rPr lang="en-US" sz="2640" i="1" dirty="0" err="1">
                <a:solidFill>
                  <a:srgbClr val="0066CC"/>
                </a:solidFill>
              </a:rPr>
              <a:t>ilā</a:t>
            </a:r>
            <a:r>
              <a:rPr lang="en-US" sz="2640" i="1" dirty="0">
                <a:solidFill>
                  <a:srgbClr val="0066CC"/>
                </a:solidFill>
              </a:rPr>
              <a:t> </a:t>
            </a:r>
            <a:r>
              <a:rPr lang="en-US" sz="2640" i="1" dirty="0" err="1">
                <a:solidFill>
                  <a:srgbClr val="0066CC"/>
                </a:solidFill>
              </a:rPr>
              <a:t>aḥadin</a:t>
            </a:r>
            <a:r>
              <a:rPr lang="en-US" sz="2640" i="1" dirty="0">
                <a:solidFill>
                  <a:srgbClr val="0066CC"/>
                </a:solidFill>
              </a:rPr>
              <a:t> min </a:t>
            </a:r>
            <a:r>
              <a:rPr lang="en-US" sz="2640" i="1" dirty="0" err="1">
                <a:solidFill>
                  <a:srgbClr val="0066CC"/>
                </a:solidFill>
              </a:rPr>
              <a:t>khalqika</a:t>
            </a:r>
            <a:r>
              <a:rPr lang="en-US" sz="2640" i="1" dirty="0">
                <a:solidFill>
                  <a:srgbClr val="0066CC"/>
                </a:solidFill>
              </a:rPr>
              <a:t>, aw </a:t>
            </a:r>
            <a:r>
              <a:rPr lang="en-US" sz="2640" i="1" dirty="0" err="1">
                <a:solidFill>
                  <a:srgbClr val="0066CC"/>
                </a:solidFill>
              </a:rPr>
              <a:t>jaʿalahu</a:t>
            </a:r>
            <a:r>
              <a:rPr lang="en-US" sz="2640" i="1" dirty="0">
                <a:solidFill>
                  <a:srgbClr val="0066CC"/>
                </a:solidFill>
              </a:rPr>
              <a:t> </a:t>
            </a:r>
            <a:r>
              <a:rPr lang="en-US" sz="2640" i="1" dirty="0" err="1">
                <a:solidFill>
                  <a:srgbClr val="0066CC"/>
                </a:solidFill>
              </a:rPr>
              <a:t>sabab</a:t>
            </a:r>
            <a:r>
              <a:rPr lang="en-US" sz="2640" i="1" dirty="0">
                <a:solidFill>
                  <a:srgbClr val="0066CC"/>
                </a:solidFill>
              </a:rPr>
              <a:t> </a:t>
            </a:r>
            <a:r>
              <a:rPr lang="en-US" sz="2640" i="1" dirty="0" err="1">
                <a:solidFill>
                  <a:srgbClr val="0066CC"/>
                </a:solidFill>
              </a:rPr>
              <a:t>nūjḥihā</a:t>
            </a:r>
            <a:r>
              <a:rPr lang="en-US" sz="2640" i="1" dirty="0">
                <a:solidFill>
                  <a:srgbClr val="0066CC"/>
                </a:solidFill>
              </a:rPr>
              <a:t> </a:t>
            </a:r>
            <a:r>
              <a:rPr lang="en-US" sz="2640" i="1" dirty="0" err="1">
                <a:solidFill>
                  <a:srgbClr val="0066CC"/>
                </a:solidFill>
              </a:rPr>
              <a:t>dūnak</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B777ED47-4829-00D2-B70F-68232D13562C}"/>
              </a:ext>
            </a:extLst>
          </p:cNvPr>
          <p:cNvSpPr/>
          <p:nvPr/>
        </p:nvSpPr>
        <p:spPr>
          <a:xfrm>
            <a:off x="462916" y="4198777"/>
            <a:ext cx="11266200" cy="1306284"/>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جو شخص اپنی حاجت لے کر تیری مخلوق میں سے کسی کی طرف متوجہ ہو، یا تجھ سے ہٹ کر اسے اپنی حاجت کے پورا ہونے کا سبب بنا لے،</a:t>
            </a:r>
            <a:endParaRPr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4F9B2331-5CEA-8C6F-A4D9-34EE726E6081}"/>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389080946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8F91489E-67FB-FB8F-6966-F75FB9319073}"/>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A8F7E2A9-3973-DC18-A33B-563860FEB84E}"/>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فَقَدْ تَعَرَّضَ لِلْحِرْمَانِ، وَاسْتَحَقَّ مِنْ عِنْدِكَ فَوْتَ الْإِحْسَانِ</a:t>
            </a:r>
          </a:p>
        </p:txBody>
      </p:sp>
      <p:sp>
        <p:nvSpPr>
          <p:cNvPr id="107" name="Google Shape;107;p15">
            <a:extLst>
              <a:ext uri="{FF2B5EF4-FFF2-40B4-BE49-F238E27FC236}">
                <a16:creationId xmlns:a16="http://schemas.microsoft.com/office/drawing/2014/main" id="{03624F47-00E1-8F0C-595A-FD250AAF1579}"/>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He has exposed himself to deprivation, and deserves from You the loss of beneficence.</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82526702-313E-59FA-BF50-8CD3B325C092}"/>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Faqad</a:t>
            </a:r>
            <a:r>
              <a:rPr lang="en-US" sz="2640" i="1" dirty="0">
                <a:solidFill>
                  <a:srgbClr val="0066CC"/>
                </a:solidFill>
              </a:rPr>
              <a:t> </a:t>
            </a:r>
            <a:r>
              <a:rPr lang="en-US" sz="2640" i="1" dirty="0" err="1">
                <a:solidFill>
                  <a:srgbClr val="0066CC"/>
                </a:solidFill>
              </a:rPr>
              <a:t>taʿarraḍa</a:t>
            </a:r>
            <a:r>
              <a:rPr lang="en-US" sz="2640" i="1" dirty="0">
                <a:solidFill>
                  <a:srgbClr val="0066CC"/>
                </a:solidFill>
              </a:rPr>
              <a:t> </a:t>
            </a:r>
            <a:r>
              <a:rPr lang="en-US" sz="2640" i="1" dirty="0" err="1">
                <a:solidFill>
                  <a:srgbClr val="0066CC"/>
                </a:solidFill>
              </a:rPr>
              <a:t>lil-ḥirmān</a:t>
            </a:r>
            <a:r>
              <a:rPr lang="en-US" sz="2640" i="1" dirty="0">
                <a:solidFill>
                  <a:srgbClr val="0066CC"/>
                </a:solidFill>
              </a:rPr>
              <a:t>, </a:t>
            </a:r>
            <a:r>
              <a:rPr lang="en-US" sz="2640" i="1" dirty="0" err="1">
                <a:solidFill>
                  <a:srgbClr val="0066CC"/>
                </a:solidFill>
              </a:rPr>
              <a:t>wa-staḥaqqa</a:t>
            </a:r>
            <a:r>
              <a:rPr lang="en-US" sz="2640" i="1" dirty="0">
                <a:solidFill>
                  <a:srgbClr val="0066CC"/>
                </a:solidFill>
              </a:rPr>
              <a:t> min </a:t>
            </a:r>
            <a:r>
              <a:rPr lang="en-US" sz="2640" i="1" dirty="0" err="1">
                <a:solidFill>
                  <a:srgbClr val="0066CC"/>
                </a:solidFill>
              </a:rPr>
              <a:t>ʿindika</a:t>
            </a:r>
            <a:r>
              <a:rPr lang="en-US" sz="2640" i="1" dirty="0">
                <a:solidFill>
                  <a:srgbClr val="0066CC"/>
                </a:solidFill>
              </a:rPr>
              <a:t> </a:t>
            </a:r>
            <a:r>
              <a:rPr lang="en-US" sz="2640" i="1" dirty="0" err="1">
                <a:solidFill>
                  <a:srgbClr val="0066CC"/>
                </a:solidFill>
              </a:rPr>
              <a:t>fawta</a:t>
            </a:r>
            <a:r>
              <a:rPr lang="en-US" sz="2640" i="1" dirty="0">
                <a:solidFill>
                  <a:srgbClr val="0066CC"/>
                </a:solidFill>
              </a:rPr>
              <a:t> al-</a:t>
            </a:r>
            <a:r>
              <a:rPr lang="en-US" sz="2640" i="1" dirty="0" err="1">
                <a:solidFill>
                  <a:srgbClr val="0066CC"/>
                </a:solidFill>
              </a:rPr>
              <a:t>iḥsān</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14B41DA6-D135-A0C3-C5E1-5094430E7F81}"/>
              </a:ext>
            </a:extLst>
          </p:cNvPr>
          <p:cNvSpPr/>
          <p:nvPr/>
        </p:nvSpPr>
        <p:spPr>
          <a:xfrm>
            <a:off x="462884" y="4038600"/>
            <a:ext cx="11266200" cy="1752599"/>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endPar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پس اس نے اپنے لیے محرومی کو دعوت دی،</a:t>
            </a:r>
            <a:r>
              <a:rPr lang="en-US"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تیرے احسان سے محروم ہونے کا مستحق ٹھہرا۔</a:t>
            </a:r>
          </a:p>
          <a:p>
            <a:pPr lvl="0" algn="ctr" rtl="1">
              <a:lnSpc>
                <a:spcPct val="150000"/>
              </a:lnSpc>
              <a:buSzPts val="5280"/>
            </a:pPr>
            <a:endPar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23C5ADDE-2708-87CC-499E-88530C388375}"/>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337493259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9DFEB8CC-1964-4188-6F02-39807339623E}"/>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B7713C23-7311-6F24-8BDF-FA3AB2C70937}"/>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اَللَّهُمَّ وَلِي إِلَيْكَ حَاجَةٌ قَدْ قَصَّرَ عَنْهَا جُهْدِي</a:t>
            </a:r>
          </a:p>
        </p:txBody>
      </p:sp>
      <p:sp>
        <p:nvSpPr>
          <p:cNvPr id="107" name="Google Shape;107;p15">
            <a:extLst>
              <a:ext uri="{FF2B5EF4-FFF2-40B4-BE49-F238E27FC236}">
                <a16:creationId xmlns:a16="http://schemas.microsoft.com/office/drawing/2014/main" id="{4A0C76E3-8D26-04B0-BF89-CC630C734204}"/>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O Allah, I have a need with You, beyond my effort.</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DE0C7B35-AB28-FE1F-915C-9158F7A40B45}"/>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Allāhumma</a:t>
            </a:r>
            <a:r>
              <a:rPr lang="en-US" sz="2640" i="1" dirty="0">
                <a:solidFill>
                  <a:srgbClr val="0066CC"/>
                </a:solidFill>
              </a:rPr>
              <a:t> </a:t>
            </a:r>
            <a:r>
              <a:rPr lang="en-US" sz="2640" i="1" dirty="0" err="1">
                <a:solidFill>
                  <a:srgbClr val="0066CC"/>
                </a:solidFill>
              </a:rPr>
              <a:t>walī</a:t>
            </a:r>
            <a:r>
              <a:rPr lang="en-US" sz="2640" i="1" dirty="0">
                <a:solidFill>
                  <a:srgbClr val="0066CC"/>
                </a:solidFill>
              </a:rPr>
              <a:t> </a:t>
            </a:r>
            <a:r>
              <a:rPr lang="en-US" sz="2640" i="1" dirty="0" err="1">
                <a:solidFill>
                  <a:srgbClr val="0066CC"/>
                </a:solidFill>
              </a:rPr>
              <a:t>ilayka</a:t>
            </a:r>
            <a:r>
              <a:rPr lang="en-US" sz="2640" i="1" dirty="0">
                <a:solidFill>
                  <a:srgbClr val="0066CC"/>
                </a:solidFill>
              </a:rPr>
              <a:t> </a:t>
            </a:r>
            <a:r>
              <a:rPr lang="en-US" sz="2640" i="1" dirty="0" err="1">
                <a:solidFill>
                  <a:srgbClr val="0066CC"/>
                </a:solidFill>
              </a:rPr>
              <a:t>ḥājatan</a:t>
            </a:r>
            <a:r>
              <a:rPr lang="en-US" sz="2640" i="1" dirty="0">
                <a:solidFill>
                  <a:srgbClr val="0066CC"/>
                </a:solidFill>
              </a:rPr>
              <a:t> </a:t>
            </a:r>
            <a:r>
              <a:rPr lang="en-US" sz="2640" i="1" dirty="0" err="1">
                <a:solidFill>
                  <a:srgbClr val="0066CC"/>
                </a:solidFill>
              </a:rPr>
              <a:t>qad</a:t>
            </a:r>
            <a:r>
              <a:rPr lang="en-US" sz="2640" i="1" dirty="0">
                <a:solidFill>
                  <a:srgbClr val="0066CC"/>
                </a:solidFill>
              </a:rPr>
              <a:t> </a:t>
            </a:r>
            <a:r>
              <a:rPr lang="en-US" sz="2640" i="1" dirty="0" err="1">
                <a:solidFill>
                  <a:srgbClr val="0066CC"/>
                </a:solidFill>
              </a:rPr>
              <a:t>qaṣṣara</a:t>
            </a:r>
            <a:r>
              <a:rPr lang="en-US" sz="2640" i="1" dirty="0">
                <a:solidFill>
                  <a:srgbClr val="0066CC"/>
                </a:solidFill>
              </a:rPr>
              <a:t> </a:t>
            </a:r>
            <a:r>
              <a:rPr lang="en-US" sz="2640" i="1" dirty="0" err="1">
                <a:solidFill>
                  <a:srgbClr val="0066CC"/>
                </a:solidFill>
              </a:rPr>
              <a:t>ʿanhā</a:t>
            </a:r>
            <a:r>
              <a:rPr lang="en-US" sz="2640" i="1" dirty="0">
                <a:solidFill>
                  <a:srgbClr val="0066CC"/>
                </a:solidFill>
              </a:rPr>
              <a:t> </a:t>
            </a:r>
            <a:r>
              <a:rPr lang="en-US" sz="2640" i="1" dirty="0" err="1">
                <a:solidFill>
                  <a:srgbClr val="0066CC"/>
                </a:solidFill>
              </a:rPr>
              <a:t>juhdī</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9C50E19C-762A-39E6-9FF6-463FEF085C14}"/>
              </a:ext>
            </a:extLst>
          </p:cNvPr>
          <p:cNvSpPr/>
          <p:nvPr/>
        </p:nvSpPr>
        <p:spPr>
          <a:xfrm>
            <a:off x="462916" y="3974841"/>
            <a:ext cx="11266200" cy="1278293"/>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اے اللہ، میری ایک حاجت تیرے حضور ہے، جس تک پہنچنے سے میری کوشش قاصر رہی ہے۔</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D8A40064-B759-F830-2989-8A1D3B58DEF0}"/>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172643814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53209399-EFBF-1D39-2A59-C532EC250294}"/>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8A357899-4FA9-C5EB-64C1-8886AFCB9E09}"/>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وَتَقَطَّعَتْ دُونَهَا حِيلِي،</a:t>
            </a:r>
          </a:p>
        </p:txBody>
      </p:sp>
      <p:sp>
        <p:nvSpPr>
          <p:cNvPr id="107" name="Google Shape;107;p15">
            <a:extLst>
              <a:ext uri="{FF2B5EF4-FFF2-40B4-BE49-F238E27FC236}">
                <a16:creationId xmlns:a16="http://schemas.microsoft.com/office/drawing/2014/main" id="{1A7B1644-B191-4C50-5A6B-D4822A7905BD}"/>
              </a:ext>
            </a:extLst>
          </p:cNvPr>
          <p:cNvSpPr txBox="1">
            <a:spLocks noGrp="1"/>
          </p:cNvSpPr>
          <p:nvPr>
            <p:ph type="subTitle" idx="1"/>
          </p:nvPr>
        </p:nvSpPr>
        <p:spPr>
          <a:xfrm>
            <a:off x="462916" y="31330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My means have failed me,</a:t>
            </a:r>
            <a:endParaRPr dirty="0">
              <a:solidFill>
                <a:srgbClr val="0066CC"/>
              </a:solidFill>
            </a:endParaRPr>
          </a:p>
        </p:txBody>
      </p:sp>
      <p:sp>
        <p:nvSpPr>
          <p:cNvPr id="108" name="Google Shape;108;p15">
            <a:extLst>
              <a:ext uri="{FF2B5EF4-FFF2-40B4-BE49-F238E27FC236}">
                <a16:creationId xmlns:a16="http://schemas.microsoft.com/office/drawing/2014/main" id="{16D886CB-D44B-BE15-5640-966F296B6055}"/>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Wa-taqaṭṭaʿat</a:t>
            </a:r>
            <a:r>
              <a:rPr lang="en-US" sz="2640" i="1" dirty="0">
                <a:solidFill>
                  <a:srgbClr val="0066CC"/>
                </a:solidFill>
              </a:rPr>
              <a:t> </a:t>
            </a:r>
            <a:r>
              <a:rPr lang="en-US" sz="2640" i="1" dirty="0" err="1">
                <a:solidFill>
                  <a:srgbClr val="0066CC"/>
                </a:solidFill>
              </a:rPr>
              <a:t>dūnahā</a:t>
            </a:r>
            <a:r>
              <a:rPr lang="en-US" sz="2640" i="1" dirty="0">
                <a:solidFill>
                  <a:srgbClr val="0066CC"/>
                </a:solidFill>
              </a:rPr>
              <a:t> </a:t>
            </a:r>
            <a:r>
              <a:rPr lang="en-US" sz="2640" i="1" dirty="0" err="1">
                <a:solidFill>
                  <a:srgbClr val="0066CC"/>
                </a:solidFill>
              </a:rPr>
              <a:t>ḥīlī</a:t>
            </a:r>
            <a:r>
              <a:rPr lang="en-US" sz="2640" i="1" dirty="0">
                <a:solidFill>
                  <a:srgbClr val="0066CC"/>
                </a:solidFill>
              </a:rPr>
              <a:t>,</a:t>
            </a:r>
            <a:endParaRPr sz="2640" i="1" dirty="0">
              <a:solidFill>
                <a:srgbClr val="0066CC"/>
              </a:solidFill>
            </a:endParaRPr>
          </a:p>
        </p:txBody>
      </p:sp>
      <p:sp>
        <p:nvSpPr>
          <p:cNvPr id="109" name="Google Shape;109;p15">
            <a:extLst>
              <a:ext uri="{FF2B5EF4-FFF2-40B4-BE49-F238E27FC236}">
                <a16:creationId xmlns:a16="http://schemas.microsoft.com/office/drawing/2014/main" id="{38B800F9-FA9A-47EC-2559-0474403B2F36}"/>
              </a:ext>
            </a:extLst>
          </p:cNvPr>
          <p:cNvSpPr/>
          <p:nvPr/>
        </p:nvSpPr>
        <p:spPr>
          <a:xfrm>
            <a:off x="462916" y="4133461"/>
            <a:ext cx="11266200" cy="1408923"/>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اس کے سامنے میری تدبیریں ٹوٹ چکی ہیں،</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431B2D4A-07B3-561B-51E6-54AFA91ECCD0}"/>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396655427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741453B0-7E96-A71F-AE89-BC576C2BD049}"/>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AC7E7F39-4E1A-A5A3-ABA1-C7FBC797A4B7}"/>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وَسَوَّلَتْ لِي نَفْسِي رَفْعَهَا إِلَى مَنْ يَرْفَعُ حَوَائِجَهُ إِلَيْكَ،</a:t>
            </a:r>
          </a:p>
        </p:txBody>
      </p:sp>
      <p:sp>
        <p:nvSpPr>
          <p:cNvPr id="107" name="Google Shape;107;p15">
            <a:extLst>
              <a:ext uri="{FF2B5EF4-FFF2-40B4-BE49-F238E27FC236}">
                <a16:creationId xmlns:a16="http://schemas.microsoft.com/office/drawing/2014/main" id="{F4824CBA-03C1-8F44-C02F-181B7B473BA2}"/>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Yet my soul suggested I raise it to one who himself raises his needs to You,</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C34C4F5F-FB6D-D5BC-EE29-4DB7C29A4DE7}"/>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Wa-taqaṭṭaʿat</a:t>
            </a:r>
            <a:r>
              <a:rPr lang="en-US" sz="2640" i="1" dirty="0">
                <a:solidFill>
                  <a:srgbClr val="0066CC"/>
                </a:solidFill>
              </a:rPr>
              <a:t> </a:t>
            </a:r>
            <a:r>
              <a:rPr lang="en-US" sz="2640" i="1" dirty="0" err="1">
                <a:solidFill>
                  <a:srgbClr val="0066CC"/>
                </a:solidFill>
              </a:rPr>
              <a:t>dūnahā</a:t>
            </a:r>
            <a:r>
              <a:rPr lang="en-US" sz="2640" i="1" dirty="0">
                <a:solidFill>
                  <a:srgbClr val="0066CC"/>
                </a:solidFill>
              </a:rPr>
              <a:t> </a:t>
            </a:r>
            <a:r>
              <a:rPr lang="en-US" sz="2640" i="1" dirty="0" err="1">
                <a:solidFill>
                  <a:srgbClr val="0066CC"/>
                </a:solidFill>
              </a:rPr>
              <a:t>ḥīlī</a:t>
            </a:r>
            <a:r>
              <a:rPr lang="en-US" sz="2640" i="1" dirty="0">
                <a:solidFill>
                  <a:srgbClr val="0066CC"/>
                </a:solidFill>
              </a:rPr>
              <a:t>, </a:t>
            </a:r>
            <a:r>
              <a:rPr lang="en-US" sz="2640" i="1" dirty="0" err="1">
                <a:solidFill>
                  <a:srgbClr val="0066CC"/>
                </a:solidFill>
              </a:rPr>
              <a:t>wa-sawwalat</a:t>
            </a:r>
            <a:r>
              <a:rPr lang="en-US" sz="2640" i="1" dirty="0">
                <a:solidFill>
                  <a:srgbClr val="0066CC"/>
                </a:solidFill>
              </a:rPr>
              <a:t> </a:t>
            </a:r>
            <a:r>
              <a:rPr lang="en-US" sz="2640" i="1" dirty="0" err="1">
                <a:solidFill>
                  <a:srgbClr val="0066CC"/>
                </a:solidFill>
              </a:rPr>
              <a:t>lī</a:t>
            </a:r>
            <a:r>
              <a:rPr lang="en-US" sz="2640" i="1" dirty="0">
                <a:solidFill>
                  <a:srgbClr val="0066CC"/>
                </a:solidFill>
              </a:rPr>
              <a:t> </a:t>
            </a:r>
            <a:r>
              <a:rPr lang="en-US" sz="2640" i="1" dirty="0" err="1">
                <a:solidFill>
                  <a:srgbClr val="0066CC"/>
                </a:solidFill>
              </a:rPr>
              <a:t>nafsī</a:t>
            </a:r>
            <a:r>
              <a:rPr lang="en-US" sz="2640" i="1" dirty="0">
                <a:solidFill>
                  <a:srgbClr val="0066CC"/>
                </a:solidFill>
              </a:rPr>
              <a:t> </a:t>
            </a:r>
            <a:r>
              <a:rPr lang="en-US" sz="2640" i="1" dirty="0" err="1">
                <a:solidFill>
                  <a:srgbClr val="0066CC"/>
                </a:solidFill>
              </a:rPr>
              <a:t>rafʿahā</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F48A4ADE-E45A-7FF4-DF8D-0EB76A1C53BB}"/>
              </a:ext>
            </a:extLst>
          </p:cNvPr>
          <p:cNvSpPr/>
          <p:nvPr/>
        </p:nvSpPr>
        <p:spPr>
          <a:xfrm>
            <a:off x="462916" y="4152121"/>
            <a:ext cx="11266200" cy="135294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میرے نفس نے مجھے یہ وسوسہ دیا کہ میں اسے ایسے شخص کی طرف اٹھاؤں</a:t>
            </a:r>
            <a:r>
              <a:rPr lang="en-US"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جو خود اپنی حاجتیں تیری طرف اٹھاتا ہے، </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666DA227-70D2-2AA2-B310-FDBF2EE95276}"/>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65938147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37D087C9-DDC1-A3A6-3BFB-65E33A3B35A5}"/>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967CC054-CA54-51BD-593A-5D04E0EF3586}"/>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وَلَا يَسْتَغْنِي فِي طَلِبَاتِهِ عَنْكَ</a:t>
            </a:r>
          </a:p>
        </p:txBody>
      </p:sp>
      <p:sp>
        <p:nvSpPr>
          <p:cNvPr id="107" name="Google Shape;107;p15">
            <a:extLst>
              <a:ext uri="{FF2B5EF4-FFF2-40B4-BE49-F238E27FC236}">
                <a16:creationId xmlns:a16="http://schemas.microsoft.com/office/drawing/2014/main" id="{F37B697E-84D5-F0D4-843A-BF529D6E4883}"/>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And cannot be independent of You.</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DE898E54-4975-670B-A264-448CBC61A24C}"/>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Ilā</a:t>
            </a:r>
            <a:r>
              <a:rPr lang="en-US" sz="2640" i="1" dirty="0">
                <a:solidFill>
                  <a:srgbClr val="0066CC"/>
                </a:solidFill>
              </a:rPr>
              <a:t> man </a:t>
            </a:r>
            <a:r>
              <a:rPr lang="en-US" sz="2640" i="1" dirty="0" err="1">
                <a:solidFill>
                  <a:srgbClr val="0066CC"/>
                </a:solidFill>
              </a:rPr>
              <a:t>yarfaʿu</a:t>
            </a:r>
            <a:r>
              <a:rPr lang="en-US" sz="2640" i="1" dirty="0">
                <a:solidFill>
                  <a:srgbClr val="0066CC"/>
                </a:solidFill>
              </a:rPr>
              <a:t> </a:t>
            </a:r>
            <a:r>
              <a:rPr lang="en-US" sz="2640" i="1" dirty="0" err="1">
                <a:solidFill>
                  <a:srgbClr val="0066CC"/>
                </a:solidFill>
              </a:rPr>
              <a:t>ḥawāʾijahu</a:t>
            </a:r>
            <a:r>
              <a:rPr lang="en-US" sz="2640" i="1" dirty="0">
                <a:solidFill>
                  <a:srgbClr val="0066CC"/>
                </a:solidFill>
              </a:rPr>
              <a:t> </a:t>
            </a:r>
            <a:r>
              <a:rPr lang="en-US" sz="2640" i="1" dirty="0" err="1">
                <a:solidFill>
                  <a:srgbClr val="0066CC"/>
                </a:solidFill>
              </a:rPr>
              <a:t>ilayka</a:t>
            </a:r>
            <a:r>
              <a:rPr lang="en-US" sz="2640" i="1" dirty="0">
                <a:solidFill>
                  <a:srgbClr val="0066CC"/>
                </a:solidFill>
              </a:rPr>
              <a:t>, </a:t>
            </a:r>
            <a:r>
              <a:rPr lang="en-US" sz="2640" i="1" dirty="0" err="1">
                <a:solidFill>
                  <a:srgbClr val="0066CC"/>
                </a:solidFill>
              </a:rPr>
              <a:t>wa-lā</a:t>
            </a:r>
            <a:r>
              <a:rPr lang="en-US" sz="2640" i="1" dirty="0">
                <a:solidFill>
                  <a:srgbClr val="0066CC"/>
                </a:solidFill>
              </a:rPr>
              <a:t> </a:t>
            </a:r>
            <a:r>
              <a:rPr lang="en-US" sz="2640" i="1" dirty="0" err="1">
                <a:solidFill>
                  <a:srgbClr val="0066CC"/>
                </a:solidFill>
              </a:rPr>
              <a:t>yastaghnī</a:t>
            </a:r>
            <a:r>
              <a:rPr lang="en-US" sz="2640" i="1" dirty="0">
                <a:solidFill>
                  <a:srgbClr val="0066CC"/>
                </a:solidFill>
              </a:rPr>
              <a:t> </a:t>
            </a:r>
            <a:r>
              <a:rPr lang="en-US" sz="2640" i="1" dirty="0" err="1">
                <a:solidFill>
                  <a:srgbClr val="0066CC"/>
                </a:solidFill>
              </a:rPr>
              <a:t>fī</a:t>
            </a:r>
            <a:r>
              <a:rPr lang="en-US" sz="2640" i="1" dirty="0">
                <a:solidFill>
                  <a:srgbClr val="0066CC"/>
                </a:solidFill>
              </a:rPr>
              <a:t> </a:t>
            </a:r>
            <a:r>
              <a:rPr lang="en-US" sz="2640" i="1" dirty="0" err="1">
                <a:solidFill>
                  <a:srgbClr val="0066CC"/>
                </a:solidFill>
              </a:rPr>
              <a:t>ṭalibātihi</a:t>
            </a:r>
            <a:r>
              <a:rPr lang="en-US" sz="2640" i="1" dirty="0">
                <a:solidFill>
                  <a:srgbClr val="0066CC"/>
                </a:solidFill>
              </a:rPr>
              <a:t> </a:t>
            </a:r>
            <a:r>
              <a:rPr lang="en-US" sz="2640" i="1" dirty="0" err="1">
                <a:solidFill>
                  <a:srgbClr val="0066CC"/>
                </a:solidFill>
              </a:rPr>
              <a:t>ʿanka</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00C6EB63-6AC7-4682-B969-DB5472F3F29F}"/>
              </a:ext>
            </a:extLst>
          </p:cNvPr>
          <p:cNvSpPr/>
          <p:nvPr/>
        </p:nvSpPr>
        <p:spPr>
          <a:xfrm>
            <a:off x="462916" y="3874307"/>
            <a:ext cx="11266200" cy="1602762"/>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اپنی طلبوں میں تجھ سے بے نیاز نہیں ہو سکتا۔</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21EAC7B8-FBD9-F8D9-3A1F-59045D66D6BC}"/>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323980358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41660F2C-B848-4CD2-3DBC-C1B7539FA33B}"/>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142B13AD-8696-913C-2F17-8E0EC9A64D57}"/>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وَهِيَ زَلَّةٌ مِنْ زَلَلِ الْخَاطِئِينَ، وَعَثْرَةٌ مِنْ عَثَرَاتِ الْمُذْنِبِينَ</a:t>
            </a:r>
          </a:p>
        </p:txBody>
      </p:sp>
      <p:sp>
        <p:nvSpPr>
          <p:cNvPr id="107" name="Google Shape;107;p15">
            <a:extLst>
              <a:ext uri="{FF2B5EF4-FFF2-40B4-BE49-F238E27FC236}">
                <a16:creationId xmlns:a16="http://schemas.microsoft.com/office/drawing/2014/main" id="{7300A5D6-21DF-99E9-1E16-C233507AAF39}"/>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And this is a slip from the slips of sinners, and a stumble from the stumbles of the guilty.</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4C05CBD7-E267-75FD-86BD-80F6132854D1}"/>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a:t>
            </a:r>
            <a:r>
              <a:rPr lang="en-US" sz="2640" i="1" dirty="0">
                <a:solidFill>
                  <a:srgbClr val="0066CC"/>
                </a:solidFill>
              </a:rPr>
              <a:t>-hiya </a:t>
            </a:r>
            <a:r>
              <a:rPr lang="en-US" sz="2640" i="1" dirty="0" err="1">
                <a:solidFill>
                  <a:srgbClr val="0066CC"/>
                </a:solidFill>
              </a:rPr>
              <a:t>zallatun</a:t>
            </a:r>
            <a:r>
              <a:rPr lang="en-US" sz="2640" i="1" dirty="0">
                <a:solidFill>
                  <a:srgbClr val="0066CC"/>
                </a:solidFill>
              </a:rPr>
              <a:t> min </a:t>
            </a:r>
            <a:r>
              <a:rPr lang="en-US" sz="2640" i="1" dirty="0" err="1">
                <a:solidFill>
                  <a:srgbClr val="0066CC"/>
                </a:solidFill>
              </a:rPr>
              <a:t>zalali</a:t>
            </a:r>
            <a:r>
              <a:rPr lang="en-US" sz="2640" i="1" dirty="0">
                <a:solidFill>
                  <a:srgbClr val="0066CC"/>
                </a:solidFill>
              </a:rPr>
              <a:t> al-</a:t>
            </a:r>
            <a:r>
              <a:rPr lang="en-US" sz="2640" i="1" dirty="0" err="1">
                <a:solidFill>
                  <a:srgbClr val="0066CC"/>
                </a:solidFill>
              </a:rPr>
              <a:t>khāṭiʾīn</a:t>
            </a:r>
            <a:r>
              <a:rPr lang="en-US" sz="2640" i="1" dirty="0">
                <a:solidFill>
                  <a:srgbClr val="0066CC"/>
                </a:solidFill>
              </a:rPr>
              <a:t>, </a:t>
            </a:r>
            <a:r>
              <a:rPr lang="en-US" sz="2640" i="1" dirty="0" err="1">
                <a:solidFill>
                  <a:srgbClr val="0066CC"/>
                </a:solidFill>
              </a:rPr>
              <a:t>wa-ʿathratun</a:t>
            </a:r>
            <a:r>
              <a:rPr lang="en-US" sz="2640" i="1" dirty="0">
                <a:solidFill>
                  <a:srgbClr val="0066CC"/>
                </a:solidFill>
              </a:rPr>
              <a:t> min </a:t>
            </a:r>
            <a:r>
              <a:rPr lang="en-US" sz="2640" i="1" dirty="0" err="1">
                <a:solidFill>
                  <a:srgbClr val="0066CC"/>
                </a:solidFill>
              </a:rPr>
              <a:t>ʿatharāti</a:t>
            </a:r>
            <a:r>
              <a:rPr lang="en-US" sz="2640" i="1" dirty="0">
                <a:solidFill>
                  <a:srgbClr val="0066CC"/>
                </a:solidFill>
              </a:rPr>
              <a:t> al-</a:t>
            </a:r>
            <a:r>
              <a:rPr lang="en-US" sz="2640" i="1" dirty="0" err="1">
                <a:solidFill>
                  <a:srgbClr val="0066CC"/>
                </a:solidFill>
              </a:rPr>
              <a:t>mudhnibīn</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745C3742-9244-37A8-BE6B-55D6140A1A2D}"/>
              </a:ext>
            </a:extLst>
          </p:cNvPr>
          <p:cNvSpPr/>
          <p:nvPr/>
        </p:nvSpPr>
        <p:spPr>
          <a:xfrm>
            <a:off x="462916" y="4526280"/>
            <a:ext cx="11266200" cy="3678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یہ خطاکاروں کی لغزشوں میں سے ایک لغزش ہے، اور گناہ گاروں کی ٹھوکروں میں سے ایک ٹھوکر ہے۔</a:t>
            </a:r>
            <a:endParaRPr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8FF87922-D0A9-A66C-A44B-9B7EF9939490}"/>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325410878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4"/>
          <p:cNvSpPr txBox="1">
            <a:spLocks noGrp="1"/>
          </p:cNvSpPr>
          <p:nvPr>
            <p:ph type="ctrTitle"/>
          </p:nvPr>
        </p:nvSpPr>
        <p:spPr>
          <a:xfrm>
            <a:off x="60960" y="1129145"/>
            <a:ext cx="11567100" cy="1470600"/>
          </a:xfrm>
          <a:prstGeom prst="rect">
            <a:avLst/>
          </a:prstGeom>
          <a:noFill/>
          <a:ln>
            <a:noFill/>
          </a:ln>
        </p:spPr>
        <p:txBody>
          <a:bodyPr spcFirstLastPara="1" wrap="square" lIns="91425" tIns="45700" rIns="91425" bIns="45700" anchor="ctr" anchorCtr="0">
            <a:noAutofit/>
          </a:bodyPr>
          <a:lstStyle/>
          <a:p>
            <a:pPr marL="0" lvl="0" indent="0" algn="ctr" rtl="1">
              <a:lnSpc>
                <a:spcPct val="114182"/>
              </a:lnSpc>
              <a:spcBef>
                <a:spcPts val="0"/>
              </a:spcBef>
              <a:spcAft>
                <a:spcPts val="0"/>
              </a:spcAft>
              <a:buSzPts val="1400"/>
              <a:buNone/>
            </a:pPr>
            <a:r>
              <a:rPr lang="en-US" sz="7319">
                <a:latin typeface="Arabic Typesetting"/>
                <a:ea typeface="Arabic Typesetting"/>
                <a:cs typeface="Arabic Typesetting"/>
                <a:sym typeface="Arabic Typesetting"/>
              </a:rPr>
              <a:t>بِسْمِ ٱللَّـهِ ٱلرَّحْمَـٰنِ ٱلرَّحِيمِ</a:t>
            </a:r>
            <a:endParaRPr/>
          </a:p>
        </p:txBody>
      </p:sp>
      <p:sp>
        <p:nvSpPr>
          <p:cNvPr id="98" name="Google Shape;98;p14"/>
          <p:cNvSpPr txBox="1">
            <a:spLocks noGrp="1"/>
          </p:cNvSpPr>
          <p:nvPr>
            <p:ph type="subTitle" idx="1"/>
          </p:nvPr>
        </p:nvSpPr>
        <p:spPr>
          <a:xfrm>
            <a:off x="462916" y="2653145"/>
            <a:ext cx="11466300" cy="1752600"/>
          </a:xfrm>
          <a:prstGeom prst="rect">
            <a:avLst/>
          </a:prstGeom>
          <a:noFill/>
          <a:ln>
            <a:noFill/>
          </a:ln>
        </p:spPr>
        <p:txBody>
          <a:bodyPr spcFirstLastPara="1" wrap="square" lIns="91425" tIns="45700" rIns="91425" bIns="45700" anchor="t" anchorCtr="0">
            <a:noAutofit/>
          </a:bodyPr>
          <a:lstStyle/>
          <a:p>
            <a:pPr marL="382013" lvl="0" indent="-382013" algn="ctr" rtl="0">
              <a:lnSpc>
                <a:spcPct val="100000"/>
              </a:lnSpc>
              <a:spcBef>
                <a:spcPts val="0"/>
              </a:spcBef>
              <a:spcAft>
                <a:spcPts val="0"/>
              </a:spcAft>
              <a:buClr>
                <a:srgbClr val="0066CC"/>
              </a:buClr>
              <a:buSzPts val="3200"/>
              <a:buFont typeface="Arial"/>
              <a:buNone/>
            </a:pPr>
            <a:r>
              <a:rPr lang="en-US">
                <a:solidFill>
                  <a:srgbClr val="0066CC"/>
                </a:solidFill>
              </a:rPr>
              <a:t>In the Name of Allāh, </a:t>
            </a:r>
            <a:endParaRPr/>
          </a:p>
          <a:p>
            <a:pPr marL="382013" lvl="0" indent="-382013" algn="ctr" rtl="0">
              <a:lnSpc>
                <a:spcPct val="100000"/>
              </a:lnSpc>
              <a:spcBef>
                <a:spcPts val="640"/>
              </a:spcBef>
              <a:spcAft>
                <a:spcPts val="0"/>
              </a:spcAft>
              <a:buClr>
                <a:srgbClr val="0066CC"/>
              </a:buClr>
              <a:buSzPts val="3200"/>
              <a:buFont typeface="Arial"/>
              <a:buNone/>
            </a:pPr>
            <a:r>
              <a:rPr lang="en-US">
                <a:solidFill>
                  <a:srgbClr val="0066CC"/>
                </a:solidFill>
              </a:rPr>
              <a:t>the All-beneficent, the All-merciful. </a:t>
            </a:r>
            <a:endParaRPr/>
          </a:p>
        </p:txBody>
      </p:sp>
      <p:sp>
        <p:nvSpPr>
          <p:cNvPr id="99" name="Google Shape;99;p14"/>
          <p:cNvSpPr txBox="1"/>
          <p:nvPr/>
        </p:nvSpPr>
        <p:spPr>
          <a:xfrm>
            <a:off x="462916" y="5791200"/>
            <a:ext cx="11466194" cy="533400"/>
          </a:xfrm>
          <a:prstGeom prst="rect">
            <a:avLst/>
          </a:prstGeom>
          <a:noFill/>
          <a:ln>
            <a:noFill/>
          </a:ln>
        </p:spPr>
        <p:txBody>
          <a:bodyPr spcFirstLastPara="1" wrap="square" lIns="101850" tIns="50925" rIns="101850" bIns="50925" anchor="t" anchorCtr="0">
            <a:noAutofit/>
          </a:bodyPr>
          <a:lstStyle/>
          <a:p>
            <a:pPr marL="317500" marR="0" lvl="0" indent="-317500" algn="ctr" rtl="0">
              <a:lnSpc>
                <a:spcPct val="100000"/>
              </a:lnSpc>
              <a:spcBef>
                <a:spcPts val="0"/>
              </a:spcBef>
              <a:spcAft>
                <a:spcPts val="0"/>
              </a:spcAft>
              <a:buClr>
                <a:srgbClr val="000000"/>
              </a:buClr>
              <a:buSzPts val="2640"/>
              <a:buFont typeface="Arial"/>
              <a:buNone/>
            </a:pPr>
            <a:r>
              <a:rPr lang="en-US" sz="2640" b="0" i="1" u="none" strike="noStrike" cap="none">
                <a:solidFill>
                  <a:srgbClr val="0066CC"/>
                </a:solidFill>
                <a:latin typeface="Arial"/>
                <a:ea typeface="Arial"/>
                <a:cs typeface="Arial"/>
                <a:sym typeface="Arial"/>
              </a:rPr>
              <a:t>bismillahi rrahmini rrahimi</a:t>
            </a:r>
            <a:endParaRPr sz="1400" b="0" i="0" u="none" strike="noStrike" cap="none">
              <a:solidFill>
                <a:srgbClr val="000000"/>
              </a:solidFill>
              <a:latin typeface="Arial"/>
              <a:ea typeface="Arial"/>
              <a:cs typeface="Arial"/>
              <a:sym typeface="Arial"/>
            </a:endParaRPr>
          </a:p>
        </p:txBody>
      </p:sp>
      <p:sp>
        <p:nvSpPr>
          <p:cNvPr id="100" name="Google Shape;100;p14"/>
          <p:cNvSpPr/>
          <p:nvPr/>
        </p:nvSpPr>
        <p:spPr>
          <a:xfrm>
            <a:off x="462916" y="4086807"/>
            <a:ext cx="11266170" cy="1268963"/>
          </a:xfrm>
          <a:prstGeom prst="rect">
            <a:avLst/>
          </a:prstGeom>
          <a:noFill/>
          <a:ln>
            <a:noFill/>
          </a:ln>
        </p:spPr>
        <p:txBody>
          <a:bodyPr spcFirstLastPara="1" wrap="square" lIns="101850" tIns="50925" rIns="101850" bIns="50925" anchor="ctr" anchorCtr="0">
            <a:noAutofit/>
          </a:bodyPr>
          <a:lstStyle/>
          <a:p>
            <a:pPr marL="0" marR="0" lvl="0" indent="0" algn="ctr" rtl="1">
              <a:lnSpc>
                <a:spcPct val="150000"/>
              </a:lnSpc>
              <a:spcBef>
                <a:spcPts val="0"/>
              </a:spcBef>
              <a:spcAft>
                <a:spcPts val="0"/>
              </a:spcAft>
              <a:buClr>
                <a:srgbClr val="000000"/>
              </a:buClr>
              <a:buSzPts val="5280"/>
              <a:buFont typeface="Arial"/>
              <a:buNone/>
            </a:pPr>
            <a:r>
              <a:rPr lang="en-US" sz="4000" i="0" u="none" strike="noStrike" cap="none" dirty="0" err="1">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اللہ</a:t>
            </a:r>
            <a:r>
              <a:rPr lang="en-US" sz="4000" i="0" u="none" strike="noStrike" cap="none"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en-US" sz="4000" i="0" u="none" strike="noStrike" cap="none" dirty="0" err="1">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کے</a:t>
            </a:r>
            <a:r>
              <a:rPr lang="en-US" sz="4000" i="0" u="none" strike="noStrike" cap="none"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en-US" sz="4000" i="0" u="none" strike="noStrike" cap="none" dirty="0" err="1">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نام</a:t>
            </a:r>
            <a:r>
              <a:rPr lang="en-US" sz="4000" i="0" u="none" strike="noStrike" cap="none"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en-US" sz="4000" i="0" u="none" strike="noStrike" cap="none" dirty="0" err="1">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سے</a:t>
            </a:r>
            <a:r>
              <a:rPr lang="en-US" sz="4000" i="0" u="none" strike="noStrike" cap="none"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en-US" sz="4000" i="0" u="none" strike="noStrike" cap="none" dirty="0" err="1">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شروع</a:t>
            </a:r>
            <a:r>
              <a:rPr lang="en-US" sz="4000" i="0" u="none" strike="noStrike" cap="none"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en-US" sz="4000" i="0" u="none" strike="noStrike" cap="none" dirty="0" err="1">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کرتا</a:t>
            </a:r>
            <a:r>
              <a:rPr lang="en-US" sz="4000" i="0" u="none" strike="noStrike" cap="none"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en-US" sz="4000" i="0" u="none" strike="noStrike" cap="none" dirty="0" err="1">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ہوں</a:t>
            </a:r>
            <a:r>
              <a:rPr lang="en-US" sz="4000" i="0" u="none" strike="noStrike" cap="none"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en-US" sz="4000" i="0" u="none" strike="noStrike" cap="none" dirty="0" err="1">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جو</a:t>
            </a:r>
            <a:r>
              <a:rPr lang="en-US" sz="4000" i="0" u="none" strike="noStrike" cap="none"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en-US" sz="4000" i="0" u="none" strike="noStrike" cap="none" dirty="0" err="1">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بے</a:t>
            </a:r>
            <a:r>
              <a:rPr lang="en-US" sz="4000" i="0" u="none" strike="noStrike" cap="none"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en-US" sz="4000" i="0" u="none" strike="noStrike" cap="none" dirty="0" err="1">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حد</a:t>
            </a:r>
            <a:r>
              <a:rPr lang="en-US" sz="4000" i="0" u="none" strike="noStrike" cap="none"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en-US" sz="4000" i="0" u="none" strike="noStrike" cap="none" dirty="0" err="1">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مہربان</a:t>
            </a:r>
            <a:r>
              <a:rPr lang="en-US" sz="4000" i="0" u="none" strike="noStrike" cap="none"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en-US" sz="4000" i="0" u="none" strike="noStrike" cap="none" dirty="0" err="1">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نہایت</a:t>
            </a:r>
            <a:r>
              <a:rPr lang="en-US" sz="4000" i="0" u="none" strike="noStrike" cap="none"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en-US" sz="4000" i="0" u="none" strike="noStrike" cap="none" dirty="0" err="1">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رحم</a:t>
            </a:r>
            <a:r>
              <a:rPr lang="en-US" sz="4000" i="0" u="none" strike="noStrike" cap="none"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en-US" sz="4000" i="0" u="none" strike="noStrike" cap="none" dirty="0" err="1">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فرمانے</a:t>
            </a:r>
            <a:r>
              <a:rPr lang="en-US" sz="4000" i="0" u="none" strike="noStrike" cap="none"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en-US" sz="4000" i="0" u="none" strike="noStrike" cap="none" dirty="0" err="1">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والا</a:t>
            </a:r>
            <a:r>
              <a:rPr lang="en-US" sz="4000" i="0" u="none" strike="noStrike" cap="none"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en-US" sz="4000" i="0" u="none" strike="noStrike" cap="none" dirty="0" err="1">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ہے</a:t>
            </a:r>
            <a:r>
              <a:rPr lang="en-US" sz="4000" i="0" u="none" strike="noStrike" cap="none"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a:t>
            </a:r>
            <a:endParaRPr sz="4000" i="0" u="none" strike="noStrike" cap="none" dirty="0">
              <a:solidFill>
                <a:srgbClr val="000000"/>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101" name="Google Shape;101;p14"/>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B64E265A-B920-D7D5-F6B1-F93D9DFA644E}"/>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9E78E9D0-8B29-B657-55F1-4CF578D80110}"/>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ثُمَّ انْتَبَهْتُ بِتَذْكِيرِكَ لِي مِنْ غَفْلَتِي، وَنَهَضْتُ بِتَوْفِيقِكَ مِنْ زَلَّتِي</a:t>
            </a:r>
          </a:p>
        </p:txBody>
      </p:sp>
      <p:sp>
        <p:nvSpPr>
          <p:cNvPr id="107" name="Google Shape;107;p15">
            <a:extLst>
              <a:ext uri="{FF2B5EF4-FFF2-40B4-BE49-F238E27FC236}">
                <a16:creationId xmlns:a16="http://schemas.microsoft.com/office/drawing/2014/main" id="{5E71389D-45EB-430F-228E-367187ED8EC8}"/>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Then I awoke by Your reminder from my heedlessness, and I rose by Your guidance from my slip.</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652D9031-14A7-541E-FED8-FA9C0FB584B9}"/>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a:solidFill>
                  <a:srgbClr val="0066CC"/>
                </a:solidFill>
              </a:rPr>
              <a:t>Thumma </a:t>
            </a:r>
            <a:r>
              <a:rPr lang="en-US" sz="2640" i="1" dirty="0" err="1">
                <a:solidFill>
                  <a:srgbClr val="0066CC"/>
                </a:solidFill>
              </a:rPr>
              <a:t>intabahtu</a:t>
            </a:r>
            <a:r>
              <a:rPr lang="en-US" sz="2640" i="1" dirty="0">
                <a:solidFill>
                  <a:srgbClr val="0066CC"/>
                </a:solidFill>
              </a:rPr>
              <a:t> bi-</a:t>
            </a:r>
            <a:r>
              <a:rPr lang="en-US" sz="2640" i="1" dirty="0" err="1">
                <a:solidFill>
                  <a:srgbClr val="0066CC"/>
                </a:solidFill>
              </a:rPr>
              <a:t>tadhkīrika</a:t>
            </a:r>
            <a:r>
              <a:rPr lang="en-US" sz="2640" i="1" dirty="0">
                <a:solidFill>
                  <a:srgbClr val="0066CC"/>
                </a:solidFill>
              </a:rPr>
              <a:t> </a:t>
            </a:r>
            <a:r>
              <a:rPr lang="en-US" sz="2640" i="1" dirty="0" err="1">
                <a:solidFill>
                  <a:srgbClr val="0066CC"/>
                </a:solidFill>
              </a:rPr>
              <a:t>lī</a:t>
            </a:r>
            <a:r>
              <a:rPr lang="en-US" sz="2640" i="1" dirty="0">
                <a:solidFill>
                  <a:srgbClr val="0066CC"/>
                </a:solidFill>
              </a:rPr>
              <a:t> min </a:t>
            </a:r>
            <a:r>
              <a:rPr lang="en-US" sz="2640" i="1" dirty="0" err="1">
                <a:solidFill>
                  <a:srgbClr val="0066CC"/>
                </a:solidFill>
              </a:rPr>
              <a:t>ghaflatī</a:t>
            </a:r>
            <a:r>
              <a:rPr lang="en-US" sz="2640" i="1" dirty="0">
                <a:solidFill>
                  <a:srgbClr val="0066CC"/>
                </a:solidFill>
              </a:rPr>
              <a:t>, </a:t>
            </a:r>
            <a:r>
              <a:rPr lang="en-US" sz="2640" i="1" dirty="0" err="1">
                <a:solidFill>
                  <a:srgbClr val="0066CC"/>
                </a:solidFill>
              </a:rPr>
              <a:t>wa-nahaḍtu</a:t>
            </a:r>
            <a:r>
              <a:rPr lang="en-US" sz="2640" i="1" dirty="0">
                <a:solidFill>
                  <a:srgbClr val="0066CC"/>
                </a:solidFill>
              </a:rPr>
              <a:t> bi-</a:t>
            </a:r>
            <a:r>
              <a:rPr lang="en-US" sz="2640" i="1" dirty="0" err="1">
                <a:solidFill>
                  <a:srgbClr val="0066CC"/>
                </a:solidFill>
              </a:rPr>
              <a:t>tawfīqika</a:t>
            </a:r>
            <a:r>
              <a:rPr lang="en-US" sz="2640" i="1" dirty="0">
                <a:solidFill>
                  <a:srgbClr val="0066CC"/>
                </a:solidFill>
              </a:rPr>
              <a:t> min </a:t>
            </a:r>
            <a:r>
              <a:rPr lang="en-US" sz="2640" i="1" dirty="0" err="1">
                <a:solidFill>
                  <a:srgbClr val="0066CC"/>
                </a:solidFill>
              </a:rPr>
              <a:t>zallatī</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A405597A-157C-AD72-1CEC-1F4AA9DC5BCB}"/>
              </a:ext>
            </a:extLst>
          </p:cNvPr>
          <p:cNvSpPr/>
          <p:nvPr/>
        </p:nvSpPr>
        <p:spPr>
          <a:xfrm>
            <a:off x="462916" y="4526280"/>
            <a:ext cx="11266200" cy="3678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پھر میں تیری یاد دہانی سے اپنی غفلت سے چونکا، اور تیری توفیق سے اپنی لغزش سے اٹھ کھڑا ہوا۔</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C71435E5-0F60-CBBC-8713-EEDC0A1AC22F}"/>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95320046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F9493A45-A875-AC1F-E114-B3FB44F0C8A9}"/>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53ED4B3A-DE66-A05D-5573-9CDB136D77DC}"/>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وَرَجَعْتُ وَنَكَصْتُ بِتَسْدِيدِكَ عَنْ عَثْرَتِي، وَقُلْتُ سُبْحَانَ رَبِّي</a:t>
            </a:r>
          </a:p>
        </p:txBody>
      </p:sp>
      <p:sp>
        <p:nvSpPr>
          <p:cNvPr id="107" name="Google Shape;107;p15">
            <a:extLst>
              <a:ext uri="{FF2B5EF4-FFF2-40B4-BE49-F238E27FC236}">
                <a16:creationId xmlns:a16="http://schemas.microsoft.com/office/drawing/2014/main" id="{DFEF0BE8-A69C-D822-A41B-70F6E721B799}"/>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And I turned back, corrected by Your support from my stumble, and I said: Glory be to my Lord—</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50019645-22FA-5EF0-8CE1-83902215A66C}"/>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Wa-rajaʿtu</a:t>
            </a:r>
            <a:r>
              <a:rPr lang="en-US" sz="2640" i="1" dirty="0">
                <a:solidFill>
                  <a:srgbClr val="0066CC"/>
                </a:solidFill>
              </a:rPr>
              <a:t> </a:t>
            </a:r>
            <a:r>
              <a:rPr lang="en-US" sz="2640" i="1" dirty="0" err="1">
                <a:solidFill>
                  <a:srgbClr val="0066CC"/>
                </a:solidFill>
              </a:rPr>
              <a:t>wa-nakaṣtu</a:t>
            </a:r>
            <a:r>
              <a:rPr lang="en-US" sz="2640" i="1" dirty="0">
                <a:solidFill>
                  <a:srgbClr val="0066CC"/>
                </a:solidFill>
              </a:rPr>
              <a:t> bi-</a:t>
            </a:r>
            <a:r>
              <a:rPr lang="en-US" sz="2640" i="1" dirty="0" err="1">
                <a:solidFill>
                  <a:srgbClr val="0066CC"/>
                </a:solidFill>
              </a:rPr>
              <a:t>tasdīdika</a:t>
            </a:r>
            <a:r>
              <a:rPr lang="en-US" sz="2640" i="1" dirty="0">
                <a:solidFill>
                  <a:srgbClr val="0066CC"/>
                </a:solidFill>
              </a:rPr>
              <a:t> </a:t>
            </a:r>
            <a:r>
              <a:rPr lang="en-US" sz="2640" i="1" dirty="0" err="1">
                <a:solidFill>
                  <a:srgbClr val="0066CC"/>
                </a:solidFill>
              </a:rPr>
              <a:t>ʿan</a:t>
            </a:r>
            <a:r>
              <a:rPr lang="en-US" sz="2640" i="1" dirty="0">
                <a:solidFill>
                  <a:srgbClr val="0066CC"/>
                </a:solidFill>
              </a:rPr>
              <a:t> </a:t>
            </a:r>
            <a:r>
              <a:rPr lang="en-US" sz="2640" i="1" dirty="0" err="1">
                <a:solidFill>
                  <a:srgbClr val="0066CC"/>
                </a:solidFill>
              </a:rPr>
              <a:t>ʿathratī</a:t>
            </a:r>
            <a:r>
              <a:rPr lang="en-US" sz="2640" i="1" dirty="0">
                <a:solidFill>
                  <a:srgbClr val="0066CC"/>
                </a:solidFill>
              </a:rPr>
              <a:t>, </a:t>
            </a:r>
            <a:r>
              <a:rPr lang="en-US" sz="2640" i="1" dirty="0" err="1">
                <a:solidFill>
                  <a:srgbClr val="0066CC"/>
                </a:solidFill>
              </a:rPr>
              <a:t>wa-qultu</a:t>
            </a:r>
            <a:r>
              <a:rPr lang="en-US" sz="2640" i="1" dirty="0">
                <a:solidFill>
                  <a:srgbClr val="0066CC"/>
                </a:solidFill>
              </a:rPr>
              <a:t> </a:t>
            </a:r>
            <a:r>
              <a:rPr lang="en-US" sz="2640" i="1" dirty="0" err="1">
                <a:solidFill>
                  <a:srgbClr val="0066CC"/>
                </a:solidFill>
              </a:rPr>
              <a:t>subḥāna</a:t>
            </a:r>
            <a:r>
              <a:rPr lang="en-US" sz="2640" i="1" dirty="0">
                <a:solidFill>
                  <a:srgbClr val="0066CC"/>
                </a:solidFill>
              </a:rPr>
              <a:t> </a:t>
            </a:r>
            <a:r>
              <a:rPr lang="en-US" sz="2640" i="1" dirty="0" err="1">
                <a:solidFill>
                  <a:srgbClr val="0066CC"/>
                </a:solidFill>
              </a:rPr>
              <a:t>rabbī</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212D6D31-A929-7EAD-A89C-A88029F797D8}"/>
              </a:ext>
            </a:extLst>
          </p:cNvPr>
          <p:cNvSpPr/>
          <p:nvPr/>
        </p:nvSpPr>
        <p:spPr>
          <a:xfrm>
            <a:off x="462916" y="4526280"/>
            <a:ext cx="11266200" cy="3678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میں تیری رہنمائی سے اپنی ٹھوکر سےباز آیا اور رجوع کیا، اور کہا: میرا رب پاک ہے۔</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F16F2E8D-C4A8-20F6-97B0-2625998F0A40}"/>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47652197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6CA89A3B-67B1-7AC1-8D7D-D0724932372C}"/>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811303C0-1B46-1ECA-9430-5A616A9B7E44}"/>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كَيْفَ يَسْأَلُ مُحْتَاجٌ مُحْتَاجًا، وَأَنَّى يَرْغَبُ مُعْدِمٌ إِلَى مُعْدِمٍ</a:t>
            </a:r>
          </a:p>
        </p:txBody>
      </p:sp>
      <p:sp>
        <p:nvSpPr>
          <p:cNvPr id="107" name="Google Shape;107;p15">
            <a:extLst>
              <a:ext uri="{FF2B5EF4-FFF2-40B4-BE49-F238E27FC236}">
                <a16:creationId xmlns:a16="http://schemas.microsoft.com/office/drawing/2014/main" id="{22721721-C21C-45A2-5C4D-788F35823EED}"/>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How can one in need ask another in need? How can a destitute turn to a destitute?</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D4AEC580-835D-BCC6-F89B-61B860275E8E}"/>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Kayfa</a:t>
            </a:r>
            <a:r>
              <a:rPr lang="en-US" sz="2640" i="1" dirty="0">
                <a:solidFill>
                  <a:srgbClr val="0066CC"/>
                </a:solidFill>
              </a:rPr>
              <a:t> </a:t>
            </a:r>
            <a:r>
              <a:rPr lang="en-US" sz="2640" i="1" dirty="0" err="1">
                <a:solidFill>
                  <a:srgbClr val="0066CC"/>
                </a:solidFill>
              </a:rPr>
              <a:t>yasʾalu</a:t>
            </a:r>
            <a:r>
              <a:rPr lang="en-US" sz="2640" i="1" dirty="0">
                <a:solidFill>
                  <a:srgbClr val="0066CC"/>
                </a:solidFill>
              </a:rPr>
              <a:t> </a:t>
            </a:r>
            <a:r>
              <a:rPr lang="en-US" sz="2640" i="1" dirty="0" err="1">
                <a:solidFill>
                  <a:srgbClr val="0066CC"/>
                </a:solidFill>
              </a:rPr>
              <a:t>muḥtājun</a:t>
            </a:r>
            <a:r>
              <a:rPr lang="en-US" sz="2640" i="1" dirty="0">
                <a:solidFill>
                  <a:srgbClr val="0066CC"/>
                </a:solidFill>
              </a:rPr>
              <a:t> </a:t>
            </a:r>
            <a:r>
              <a:rPr lang="en-US" sz="2640" i="1" dirty="0" err="1">
                <a:solidFill>
                  <a:srgbClr val="0066CC"/>
                </a:solidFill>
              </a:rPr>
              <a:t>muḥtājan</a:t>
            </a:r>
            <a:r>
              <a:rPr lang="en-US" sz="2640" i="1" dirty="0">
                <a:solidFill>
                  <a:srgbClr val="0066CC"/>
                </a:solidFill>
              </a:rPr>
              <a:t>, </a:t>
            </a:r>
            <a:r>
              <a:rPr lang="en-US" sz="2640" i="1" dirty="0" err="1">
                <a:solidFill>
                  <a:srgbClr val="0066CC"/>
                </a:solidFill>
              </a:rPr>
              <a:t>wa-annā</a:t>
            </a:r>
            <a:r>
              <a:rPr lang="en-US" sz="2640" i="1" dirty="0">
                <a:solidFill>
                  <a:srgbClr val="0066CC"/>
                </a:solidFill>
              </a:rPr>
              <a:t> </a:t>
            </a:r>
            <a:r>
              <a:rPr lang="en-US" sz="2640" i="1" dirty="0" err="1">
                <a:solidFill>
                  <a:srgbClr val="0066CC"/>
                </a:solidFill>
              </a:rPr>
              <a:t>yarghabu</a:t>
            </a:r>
            <a:r>
              <a:rPr lang="en-US" sz="2640" i="1" dirty="0">
                <a:solidFill>
                  <a:srgbClr val="0066CC"/>
                </a:solidFill>
              </a:rPr>
              <a:t> </a:t>
            </a:r>
            <a:r>
              <a:rPr lang="en-US" sz="2640" i="1" dirty="0" err="1">
                <a:solidFill>
                  <a:srgbClr val="0066CC"/>
                </a:solidFill>
              </a:rPr>
              <a:t>muʿdimun</a:t>
            </a:r>
            <a:r>
              <a:rPr lang="en-US" sz="2640" i="1" dirty="0">
                <a:solidFill>
                  <a:srgbClr val="0066CC"/>
                </a:solidFill>
              </a:rPr>
              <a:t> </a:t>
            </a:r>
            <a:r>
              <a:rPr lang="en-US" sz="2640" i="1" dirty="0" err="1">
                <a:solidFill>
                  <a:srgbClr val="0066CC"/>
                </a:solidFill>
              </a:rPr>
              <a:t>ilā</a:t>
            </a:r>
            <a:r>
              <a:rPr lang="en-US" sz="2640" i="1" dirty="0">
                <a:solidFill>
                  <a:srgbClr val="0066CC"/>
                </a:solidFill>
              </a:rPr>
              <a:t> </a:t>
            </a:r>
            <a:r>
              <a:rPr lang="en-US" sz="2640" i="1" dirty="0" err="1">
                <a:solidFill>
                  <a:srgbClr val="0066CC"/>
                </a:solidFill>
              </a:rPr>
              <a:t>muʿdimin</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AB810F84-CD63-6E1C-895B-216115C4E80E}"/>
              </a:ext>
            </a:extLst>
          </p:cNvPr>
          <p:cNvSpPr/>
          <p:nvPr/>
        </p:nvSpPr>
        <p:spPr>
          <a:xfrm>
            <a:off x="462916" y="4526280"/>
            <a:ext cx="11266200" cy="3678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ایک محتاج دوسرے محتاج سے کیسے سوال کر سکتا ہے، اور کہاں ایک مفلس دوسرے مفلس کی طرف رغبت کرے؟</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21CA790B-DB4F-7EB8-4BF1-1465D5D9114B}"/>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370876531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C0184470-370F-3FEE-26FE-1E7DDB26A1E9}"/>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A27024C6-E76E-5E07-3B74-C31A2AB1F079}"/>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فَقَصَدْتُكَ يَا إِلَهِي بِالرَّغْبَةِ، وَأَوْفَدْتُ عَلَيْكَ رَجَائِي بِالثِّقَةِ بِكَ</a:t>
            </a:r>
          </a:p>
        </p:txBody>
      </p:sp>
      <p:sp>
        <p:nvSpPr>
          <p:cNvPr id="107" name="Google Shape;107;p15">
            <a:extLst>
              <a:ext uri="{FF2B5EF4-FFF2-40B4-BE49-F238E27FC236}">
                <a16:creationId xmlns:a16="http://schemas.microsoft.com/office/drawing/2014/main" id="{263C12D2-1F4A-7810-5FC9-1DC38F817A3B}"/>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So I turned to You, my God, with longing, and sent my hope to You with trust.</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4E86D8A2-FE34-B4E0-E53E-106DF3A661D8}"/>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Faqaṣadtu</a:t>
            </a:r>
            <a:r>
              <a:rPr lang="en-US" sz="2640" i="1" dirty="0">
                <a:solidFill>
                  <a:srgbClr val="0066CC"/>
                </a:solidFill>
              </a:rPr>
              <a:t>-ka </a:t>
            </a:r>
            <a:r>
              <a:rPr lang="en-US" sz="2640" i="1" dirty="0" err="1">
                <a:solidFill>
                  <a:srgbClr val="0066CC"/>
                </a:solidFill>
              </a:rPr>
              <a:t>yā</a:t>
            </a:r>
            <a:r>
              <a:rPr lang="en-US" sz="2640" i="1" dirty="0">
                <a:solidFill>
                  <a:srgbClr val="0066CC"/>
                </a:solidFill>
              </a:rPr>
              <a:t> </a:t>
            </a:r>
            <a:r>
              <a:rPr lang="en-US" sz="2640" i="1" dirty="0" err="1">
                <a:solidFill>
                  <a:srgbClr val="0066CC"/>
                </a:solidFill>
              </a:rPr>
              <a:t>ilāhī</a:t>
            </a:r>
            <a:r>
              <a:rPr lang="en-US" sz="2640" i="1" dirty="0">
                <a:solidFill>
                  <a:srgbClr val="0066CC"/>
                </a:solidFill>
              </a:rPr>
              <a:t> </a:t>
            </a:r>
            <a:r>
              <a:rPr lang="en-US" sz="2640" i="1" dirty="0" err="1">
                <a:solidFill>
                  <a:srgbClr val="0066CC"/>
                </a:solidFill>
              </a:rPr>
              <a:t>bir-raghbah</a:t>
            </a:r>
            <a:r>
              <a:rPr lang="en-US" sz="2640" i="1" dirty="0">
                <a:solidFill>
                  <a:srgbClr val="0066CC"/>
                </a:solidFill>
              </a:rPr>
              <a:t>, </a:t>
            </a:r>
            <a:r>
              <a:rPr lang="en-US" sz="2640" i="1" dirty="0" err="1">
                <a:solidFill>
                  <a:srgbClr val="0066CC"/>
                </a:solidFill>
              </a:rPr>
              <a:t>wa-awfadtu</a:t>
            </a:r>
            <a:r>
              <a:rPr lang="en-US" sz="2640" i="1" dirty="0">
                <a:solidFill>
                  <a:srgbClr val="0066CC"/>
                </a:solidFill>
              </a:rPr>
              <a:t> </a:t>
            </a:r>
            <a:r>
              <a:rPr lang="en-US" sz="2640" i="1" dirty="0" err="1">
                <a:solidFill>
                  <a:srgbClr val="0066CC"/>
                </a:solidFill>
              </a:rPr>
              <a:t>ʿalayka</a:t>
            </a:r>
            <a:r>
              <a:rPr lang="en-US" sz="2640" i="1" dirty="0">
                <a:solidFill>
                  <a:srgbClr val="0066CC"/>
                </a:solidFill>
              </a:rPr>
              <a:t> </a:t>
            </a:r>
            <a:r>
              <a:rPr lang="en-US" sz="2640" i="1" dirty="0" err="1">
                <a:solidFill>
                  <a:srgbClr val="0066CC"/>
                </a:solidFill>
              </a:rPr>
              <a:t>rajāʾī</a:t>
            </a:r>
            <a:r>
              <a:rPr lang="en-US" sz="2640" i="1" dirty="0">
                <a:solidFill>
                  <a:srgbClr val="0066CC"/>
                </a:solidFill>
              </a:rPr>
              <a:t> </a:t>
            </a:r>
            <a:r>
              <a:rPr lang="en-US" sz="2640" i="1" dirty="0" err="1">
                <a:solidFill>
                  <a:srgbClr val="0066CC"/>
                </a:solidFill>
              </a:rPr>
              <a:t>bith-thiqati</a:t>
            </a:r>
            <a:r>
              <a:rPr lang="en-US" sz="2640" i="1" dirty="0">
                <a:solidFill>
                  <a:srgbClr val="0066CC"/>
                </a:solidFill>
              </a:rPr>
              <a:t> </a:t>
            </a:r>
            <a:r>
              <a:rPr lang="en-US" sz="2640" i="1" dirty="0" err="1">
                <a:solidFill>
                  <a:srgbClr val="0066CC"/>
                </a:solidFill>
              </a:rPr>
              <a:t>bika</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F55BAB11-5FF0-3125-5B92-8D6B7D5515CE}"/>
              </a:ext>
            </a:extLst>
          </p:cNvPr>
          <p:cNvSpPr/>
          <p:nvPr/>
        </p:nvSpPr>
        <p:spPr>
          <a:xfrm>
            <a:off x="462916" y="4638574"/>
            <a:ext cx="11266200" cy="367800"/>
          </a:xfrm>
          <a:prstGeom prst="rect">
            <a:avLst/>
          </a:prstGeom>
          <a:noFill/>
          <a:ln>
            <a:noFill/>
          </a:ln>
        </p:spPr>
        <p:txBody>
          <a:bodyPr spcFirstLastPara="1" wrap="square" lIns="101850" tIns="50925" rIns="101850" bIns="50925" anchor="ctr" anchorCtr="0">
            <a:noAutofit/>
          </a:bodyPr>
          <a:lstStyle/>
          <a:p>
            <a:pPr lvl="0" algn="ctr">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پس اے میرے معبود، میں  نے  رغبت کے ساتھ تیرا ارادہ کیا، اور اعتماد کے ساتھ اپنی امید تیرے حضور بھیجی۔</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36A0C2B6-362E-55F4-3EBF-F2A064119E62}"/>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425503713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26C4DD8F-D1AF-A18A-013E-43F32581D4E2}"/>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C7DFE2C2-A29E-E328-0AFD-A922938E7E9F}"/>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وَعَلِمْتُ أَنَّ كَثِيرًا مَا أَسْأَلُكَ يَسِيرٌ فِي وُجْدِكَ</a:t>
            </a:r>
          </a:p>
        </p:txBody>
      </p:sp>
      <p:sp>
        <p:nvSpPr>
          <p:cNvPr id="107" name="Google Shape;107;p15">
            <a:extLst>
              <a:ext uri="{FF2B5EF4-FFF2-40B4-BE49-F238E27FC236}">
                <a16:creationId xmlns:a16="http://schemas.microsoft.com/office/drawing/2014/main" id="{D3CEFECD-51E0-BF97-C064-AE32AEA67BFB}"/>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And I knew that much of what I ask You is easy within Your possession.</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49BEA773-FA30-F579-6BED-F9B404486F51}"/>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Wa-ʿalimtu</a:t>
            </a:r>
            <a:r>
              <a:rPr lang="en-US" sz="2640" i="1" dirty="0">
                <a:solidFill>
                  <a:srgbClr val="0066CC"/>
                </a:solidFill>
              </a:rPr>
              <a:t> anna </a:t>
            </a:r>
            <a:r>
              <a:rPr lang="en-US" sz="2640" i="1" dirty="0" err="1">
                <a:solidFill>
                  <a:srgbClr val="0066CC"/>
                </a:solidFill>
              </a:rPr>
              <a:t>kathīran</a:t>
            </a:r>
            <a:r>
              <a:rPr lang="en-US" sz="2640" i="1" dirty="0">
                <a:solidFill>
                  <a:srgbClr val="0066CC"/>
                </a:solidFill>
              </a:rPr>
              <a:t> </a:t>
            </a:r>
            <a:r>
              <a:rPr lang="en-US" sz="2640" i="1" dirty="0" err="1">
                <a:solidFill>
                  <a:srgbClr val="0066CC"/>
                </a:solidFill>
              </a:rPr>
              <a:t>mā</a:t>
            </a:r>
            <a:r>
              <a:rPr lang="en-US" sz="2640" i="1" dirty="0">
                <a:solidFill>
                  <a:srgbClr val="0066CC"/>
                </a:solidFill>
              </a:rPr>
              <a:t> </a:t>
            </a:r>
            <a:r>
              <a:rPr lang="en-US" sz="2640" i="1" dirty="0" err="1">
                <a:solidFill>
                  <a:srgbClr val="0066CC"/>
                </a:solidFill>
              </a:rPr>
              <a:t>asʾaluka</a:t>
            </a:r>
            <a:r>
              <a:rPr lang="en-US" sz="2640" i="1" dirty="0">
                <a:solidFill>
                  <a:srgbClr val="0066CC"/>
                </a:solidFill>
              </a:rPr>
              <a:t> </a:t>
            </a:r>
            <a:r>
              <a:rPr lang="en-US" sz="2640" i="1" dirty="0" err="1">
                <a:solidFill>
                  <a:srgbClr val="0066CC"/>
                </a:solidFill>
              </a:rPr>
              <a:t>yasīrun</a:t>
            </a:r>
            <a:r>
              <a:rPr lang="en-US" sz="2640" i="1" dirty="0">
                <a:solidFill>
                  <a:srgbClr val="0066CC"/>
                </a:solidFill>
              </a:rPr>
              <a:t> </a:t>
            </a:r>
            <a:r>
              <a:rPr lang="en-US" sz="2640" i="1" dirty="0" err="1">
                <a:solidFill>
                  <a:srgbClr val="0066CC"/>
                </a:solidFill>
              </a:rPr>
              <a:t>fī</a:t>
            </a:r>
            <a:r>
              <a:rPr lang="en-US" sz="2640" i="1" dirty="0">
                <a:solidFill>
                  <a:srgbClr val="0066CC"/>
                </a:solidFill>
              </a:rPr>
              <a:t> </a:t>
            </a:r>
            <a:r>
              <a:rPr lang="en-US" sz="2640" i="1" dirty="0" err="1">
                <a:solidFill>
                  <a:srgbClr val="0066CC"/>
                </a:solidFill>
              </a:rPr>
              <a:t>wujdika</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FCB06B63-F99E-6AE9-9FCD-06D0D2762006}"/>
              </a:ext>
            </a:extLst>
          </p:cNvPr>
          <p:cNvSpPr/>
          <p:nvPr/>
        </p:nvSpPr>
        <p:spPr>
          <a:xfrm>
            <a:off x="462916" y="3676047"/>
            <a:ext cx="11266200" cy="3678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endPar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a:p>
            <a:pPr lvl="0" algn="ctr" rtl="1">
              <a:lnSpc>
                <a:spcPct val="150000"/>
              </a:lnSpc>
              <a:buSzPts val="5280"/>
            </a:pPr>
            <a:endPar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میں جان گیا کہ جو کچھ(کثیر) میں تجھ سے مانگتا ہوں، وہ تیری موجودگی میں  بہت کم  ہے۔</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39E2EF95-B096-88E3-F9B1-7E49FA08C198}"/>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355050967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10BFE1F1-AD2C-A4D9-C9F0-1EE212E7879C}"/>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F78C196C-8569-D805-8B30-FC12ED8349FC}"/>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وَأَنَّ خَطِيرًا مَا أَسْتَوْهِبُكَ حَقِيرٌ فِي وُسْعِكَ</a:t>
            </a:r>
          </a:p>
        </p:txBody>
      </p:sp>
      <p:sp>
        <p:nvSpPr>
          <p:cNvPr id="107" name="Google Shape;107;p15">
            <a:extLst>
              <a:ext uri="{FF2B5EF4-FFF2-40B4-BE49-F238E27FC236}">
                <a16:creationId xmlns:a16="http://schemas.microsoft.com/office/drawing/2014/main" id="{1CC59366-920B-D35A-1170-C5A687896219}"/>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And that great matters I request from You are small within Your capacity.</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690AA3C5-E9EC-36BB-DF99-6BFDFBDBE8C0}"/>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a:t>
            </a:r>
            <a:r>
              <a:rPr lang="en-US" sz="2640" i="1" dirty="0">
                <a:solidFill>
                  <a:srgbClr val="0066CC"/>
                </a:solidFill>
              </a:rPr>
              <a:t>-anna </a:t>
            </a:r>
            <a:r>
              <a:rPr lang="en-US" sz="2640" i="1" dirty="0" err="1">
                <a:solidFill>
                  <a:srgbClr val="0066CC"/>
                </a:solidFill>
              </a:rPr>
              <a:t>khaṭīran</a:t>
            </a:r>
            <a:r>
              <a:rPr lang="en-US" sz="2640" i="1" dirty="0">
                <a:solidFill>
                  <a:srgbClr val="0066CC"/>
                </a:solidFill>
              </a:rPr>
              <a:t> </a:t>
            </a:r>
            <a:r>
              <a:rPr lang="en-US" sz="2640" i="1" dirty="0" err="1">
                <a:solidFill>
                  <a:srgbClr val="0066CC"/>
                </a:solidFill>
              </a:rPr>
              <a:t>mā</a:t>
            </a:r>
            <a:r>
              <a:rPr lang="en-US" sz="2640" i="1" dirty="0">
                <a:solidFill>
                  <a:srgbClr val="0066CC"/>
                </a:solidFill>
              </a:rPr>
              <a:t> </a:t>
            </a:r>
            <a:r>
              <a:rPr lang="en-US" sz="2640" i="1" dirty="0" err="1">
                <a:solidFill>
                  <a:srgbClr val="0066CC"/>
                </a:solidFill>
              </a:rPr>
              <a:t>astawhibuka</a:t>
            </a:r>
            <a:r>
              <a:rPr lang="en-US" sz="2640" i="1" dirty="0">
                <a:solidFill>
                  <a:srgbClr val="0066CC"/>
                </a:solidFill>
              </a:rPr>
              <a:t> </a:t>
            </a:r>
            <a:r>
              <a:rPr lang="en-US" sz="2640" i="1" dirty="0" err="1">
                <a:solidFill>
                  <a:srgbClr val="0066CC"/>
                </a:solidFill>
              </a:rPr>
              <a:t>ḥaqīrun</a:t>
            </a:r>
            <a:r>
              <a:rPr lang="en-US" sz="2640" i="1" dirty="0">
                <a:solidFill>
                  <a:srgbClr val="0066CC"/>
                </a:solidFill>
              </a:rPr>
              <a:t> </a:t>
            </a:r>
            <a:r>
              <a:rPr lang="en-US" sz="2640" i="1" dirty="0" err="1">
                <a:solidFill>
                  <a:srgbClr val="0066CC"/>
                </a:solidFill>
              </a:rPr>
              <a:t>fī</a:t>
            </a:r>
            <a:r>
              <a:rPr lang="en-US" sz="2640" i="1" dirty="0">
                <a:solidFill>
                  <a:srgbClr val="0066CC"/>
                </a:solidFill>
              </a:rPr>
              <a:t> </a:t>
            </a:r>
            <a:r>
              <a:rPr lang="en-US" sz="2640" i="1" dirty="0" err="1">
                <a:solidFill>
                  <a:srgbClr val="0066CC"/>
                </a:solidFill>
              </a:rPr>
              <a:t>wusʿika</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7FF3CD40-7566-4C0B-A890-594DB34DBE35}"/>
              </a:ext>
            </a:extLst>
          </p:cNvPr>
          <p:cNvSpPr/>
          <p:nvPr/>
        </p:nvSpPr>
        <p:spPr>
          <a:xfrm>
            <a:off x="462916" y="4315325"/>
            <a:ext cx="11266200" cy="851469"/>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جن بڑی چیزوں کا میں تجھ سے سوال کرتا ہوں، وہ تیری وسعت میں حقیر ہیں۔</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1D239408-3383-222D-778F-3E2A0DA1FF57}"/>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82409589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6876652F-95D2-F281-5D0D-011E2C7D4091}"/>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8DDF7483-3604-2D8B-4E61-06FC9539698D}"/>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وَأَنَّ كَرَمَكَ لَا يَضِيقُ عَنْ سُؤَالِ أَحَدٍ</a:t>
            </a:r>
          </a:p>
        </p:txBody>
      </p:sp>
      <p:sp>
        <p:nvSpPr>
          <p:cNvPr id="107" name="Google Shape;107;p15">
            <a:extLst>
              <a:ext uri="{FF2B5EF4-FFF2-40B4-BE49-F238E27FC236}">
                <a16:creationId xmlns:a16="http://schemas.microsoft.com/office/drawing/2014/main" id="{7A132344-4742-2165-C9BF-1CA169CEF607}"/>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And that Your generosity is never too narrow for anyone’s asking.</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2B15BAD8-B694-3BC0-ADAB-F831BF78C1C6}"/>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a:t>
            </a:r>
            <a:r>
              <a:rPr lang="en-US" sz="2640" i="1" dirty="0">
                <a:solidFill>
                  <a:srgbClr val="0066CC"/>
                </a:solidFill>
              </a:rPr>
              <a:t>-anna </a:t>
            </a:r>
            <a:r>
              <a:rPr lang="en-US" sz="2640" i="1" dirty="0" err="1">
                <a:solidFill>
                  <a:srgbClr val="0066CC"/>
                </a:solidFill>
              </a:rPr>
              <a:t>karamaka</a:t>
            </a:r>
            <a:r>
              <a:rPr lang="en-US" sz="2640" i="1" dirty="0">
                <a:solidFill>
                  <a:srgbClr val="0066CC"/>
                </a:solidFill>
              </a:rPr>
              <a:t> </a:t>
            </a:r>
            <a:r>
              <a:rPr lang="en-US" sz="2640" i="1" dirty="0" err="1">
                <a:solidFill>
                  <a:srgbClr val="0066CC"/>
                </a:solidFill>
              </a:rPr>
              <a:t>lā</a:t>
            </a:r>
            <a:r>
              <a:rPr lang="en-US" sz="2640" i="1" dirty="0">
                <a:solidFill>
                  <a:srgbClr val="0066CC"/>
                </a:solidFill>
              </a:rPr>
              <a:t> </a:t>
            </a:r>
            <a:r>
              <a:rPr lang="en-US" sz="2640" i="1" dirty="0" err="1">
                <a:solidFill>
                  <a:srgbClr val="0066CC"/>
                </a:solidFill>
              </a:rPr>
              <a:t>yaḍīqu</a:t>
            </a:r>
            <a:r>
              <a:rPr lang="en-US" sz="2640" i="1" dirty="0">
                <a:solidFill>
                  <a:srgbClr val="0066CC"/>
                </a:solidFill>
              </a:rPr>
              <a:t> </a:t>
            </a:r>
            <a:r>
              <a:rPr lang="en-US" sz="2640" i="1" dirty="0" err="1">
                <a:solidFill>
                  <a:srgbClr val="0066CC"/>
                </a:solidFill>
              </a:rPr>
              <a:t>ʿan</a:t>
            </a:r>
            <a:r>
              <a:rPr lang="en-US" sz="2640" i="1" dirty="0">
                <a:solidFill>
                  <a:srgbClr val="0066CC"/>
                </a:solidFill>
              </a:rPr>
              <a:t> </a:t>
            </a:r>
            <a:r>
              <a:rPr lang="en-US" sz="2640" i="1" dirty="0" err="1">
                <a:solidFill>
                  <a:srgbClr val="0066CC"/>
                </a:solidFill>
              </a:rPr>
              <a:t>suʾāli</a:t>
            </a:r>
            <a:r>
              <a:rPr lang="en-US" sz="2640" i="1" dirty="0">
                <a:solidFill>
                  <a:srgbClr val="0066CC"/>
                </a:solidFill>
              </a:rPr>
              <a:t> </a:t>
            </a:r>
            <a:r>
              <a:rPr lang="en-US" sz="2640" i="1" dirty="0" err="1">
                <a:solidFill>
                  <a:srgbClr val="0066CC"/>
                </a:solidFill>
              </a:rPr>
              <a:t>aḥadin</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575B684A-535A-0276-BE7B-47ED6C0D87B3}"/>
              </a:ext>
            </a:extLst>
          </p:cNvPr>
          <p:cNvSpPr/>
          <p:nvPr/>
        </p:nvSpPr>
        <p:spPr>
          <a:xfrm>
            <a:off x="462916" y="4379493"/>
            <a:ext cx="11266200" cy="723133"/>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یہ کہ تیرا کرم کسی کے سوال سے تنگ نہیں ہوتا۔</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369B87E3-907E-C57D-F159-BAB1444BF959}"/>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214038775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ECC0F85D-EE05-16A4-BD22-7EE1A0B9DF98}"/>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CC6C629A-3AD9-6D6B-DCED-7F9C85668E77}"/>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وَأَنَّ يَدَكَ بِالْعَطَايَا أَعْلَى مِنْ كُلِّ يَدٍ</a:t>
            </a:r>
          </a:p>
        </p:txBody>
      </p:sp>
      <p:sp>
        <p:nvSpPr>
          <p:cNvPr id="107" name="Google Shape;107;p15">
            <a:extLst>
              <a:ext uri="{FF2B5EF4-FFF2-40B4-BE49-F238E27FC236}">
                <a16:creationId xmlns:a16="http://schemas.microsoft.com/office/drawing/2014/main" id="{CE4C5FB1-E438-DB0C-153B-34D0015AF007}"/>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And that Your hand in giving is higher than every hand.</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2FB53E82-E1FD-4D78-1DCB-00831B580BF1}"/>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a:t>
            </a:r>
            <a:r>
              <a:rPr lang="en-US" sz="2640" i="1" dirty="0">
                <a:solidFill>
                  <a:srgbClr val="0066CC"/>
                </a:solidFill>
              </a:rPr>
              <a:t>-anna </a:t>
            </a:r>
            <a:r>
              <a:rPr lang="en-US" sz="2640" i="1" dirty="0" err="1">
                <a:solidFill>
                  <a:srgbClr val="0066CC"/>
                </a:solidFill>
              </a:rPr>
              <a:t>yadaka</a:t>
            </a:r>
            <a:r>
              <a:rPr lang="en-US" sz="2640" i="1" dirty="0">
                <a:solidFill>
                  <a:srgbClr val="0066CC"/>
                </a:solidFill>
              </a:rPr>
              <a:t> </a:t>
            </a:r>
            <a:r>
              <a:rPr lang="en-US" sz="2640" i="1" dirty="0" err="1">
                <a:solidFill>
                  <a:srgbClr val="0066CC"/>
                </a:solidFill>
              </a:rPr>
              <a:t>bil-ʿaṭāyā</a:t>
            </a:r>
            <a:r>
              <a:rPr lang="en-US" sz="2640" i="1" dirty="0">
                <a:solidFill>
                  <a:srgbClr val="0066CC"/>
                </a:solidFill>
              </a:rPr>
              <a:t> </a:t>
            </a:r>
            <a:r>
              <a:rPr lang="en-US" sz="2640" i="1" dirty="0" err="1">
                <a:solidFill>
                  <a:srgbClr val="0066CC"/>
                </a:solidFill>
              </a:rPr>
              <a:t>aʿlā</a:t>
            </a:r>
            <a:r>
              <a:rPr lang="en-US" sz="2640" i="1" dirty="0">
                <a:solidFill>
                  <a:srgbClr val="0066CC"/>
                </a:solidFill>
              </a:rPr>
              <a:t> min </a:t>
            </a:r>
            <a:r>
              <a:rPr lang="en-US" sz="2640" i="1" dirty="0" err="1">
                <a:solidFill>
                  <a:srgbClr val="0066CC"/>
                </a:solidFill>
              </a:rPr>
              <a:t>kulli</a:t>
            </a:r>
            <a:r>
              <a:rPr lang="en-US" sz="2640" i="1" dirty="0">
                <a:solidFill>
                  <a:srgbClr val="0066CC"/>
                </a:solidFill>
              </a:rPr>
              <a:t> </a:t>
            </a:r>
            <a:r>
              <a:rPr lang="en-US" sz="2640" i="1" dirty="0" err="1">
                <a:solidFill>
                  <a:srgbClr val="0066CC"/>
                </a:solidFill>
              </a:rPr>
              <a:t>yadin</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C39C9D1D-E3F3-DCCB-7A2E-39448D7D8767}"/>
              </a:ext>
            </a:extLst>
          </p:cNvPr>
          <p:cNvSpPr/>
          <p:nvPr/>
        </p:nvSpPr>
        <p:spPr>
          <a:xfrm>
            <a:off x="462916" y="4219073"/>
            <a:ext cx="11266200" cy="771259"/>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یہ کہ عطا کرنے میں تیرا ہاتھ ہر ہاتھ سے بلند ہے۔</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8CBCEEF5-BF45-99AC-0C52-BA05F79BEBAE}"/>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148743910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B435B799-DDA2-0801-01DC-B645EEF292DF}"/>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6E5FDDDF-EBB1-DB7E-16A1-D09AFA5E5D92}"/>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اللَّهُمَّ فَصَلِّ عَلَى مُحَمَّدٍ وَآلِهِ وَاحْمِلْنِي بِكَرَمِكَ عَلَى التَّفَضُّلِ</a:t>
            </a:r>
          </a:p>
        </p:txBody>
      </p:sp>
      <p:sp>
        <p:nvSpPr>
          <p:cNvPr id="107" name="Google Shape;107;p15">
            <a:extLst>
              <a:ext uri="{FF2B5EF4-FFF2-40B4-BE49-F238E27FC236}">
                <a16:creationId xmlns:a16="http://schemas.microsoft.com/office/drawing/2014/main" id="{16485E60-0B1B-1AFB-1B36-DDD84A78E6F2}"/>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O Allah, so bless Muhammad and his Household, and carry me through Your generosity to gracious bounty,</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BBAE488B-2BAD-9E36-3F6D-FFD1E42E62A0}"/>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Allāhumma</a:t>
            </a:r>
            <a:r>
              <a:rPr lang="en-US" sz="2640" i="1" dirty="0">
                <a:solidFill>
                  <a:srgbClr val="0066CC"/>
                </a:solidFill>
              </a:rPr>
              <a:t> fa-</a:t>
            </a:r>
            <a:r>
              <a:rPr lang="en-US" sz="2640" i="1" dirty="0" err="1">
                <a:solidFill>
                  <a:srgbClr val="0066CC"/>
                </a:solidFill>
              </a:rPr>
              <a:t>ṣalli</a:t>
            </a:r>
            <a:r>
              <a:rPr lang="en-US" sz="2640" i="1" dirty="0">
                <a:solidFill>
                  <a:srgbClr val="0066CC"/>
                </a:solidFill>
              </a:rPr>
              <a:t> </a:t>
            </a:r>
            <a:r>
              <a:rPr lang="en-US" sz="2640" i="1" dirty="0" err="1">
                <a:solidFill>
                  <a:srgbClr val="0066CC"/>
                </a:solidFill>
              </a:rPr>
              <a:t>ʿalā</a:t>
            </a:r>
            <a:r>
              <a:rPr lang="en-US" sz="2640" i="1" dirty="0">
                <a:solidFill>
                  <a:srgbClr val="0066CC"/>
                </a:solidFill>
              </a:rPr>
              <a:t> </a:t>
            </a:r>
            <a:r>
              <a:rPr lang="en-US" sz="2640" i="1" dirty="0" err="1">
                <a:solidFill>
                  <a:srgbClr val="0066CC"/>
                </a:solidFill>
              </a:rPr>
              <a:t>Muḥammadin</a:t>
            </a:r>
            <a:r>
              <a:rPr lang="en-US" sz="2640" i="1" dirty="0">
                <a:solidFill>
                  <a:srgbClr val="0066CC"/>
                </a:solidFill>
              </a:rPr>
              <a:t> </a:t>
            </a:r>
            <a:r>
              <a:rPr lang="en-US" sz="2640" i="1" dirty="0" err="1">
                <a:solidFill>
                  <a:srgbClr val="0066CC"/>
                </a:solidFill>
              </a:rPr>
              <a:t>wa-ālihi</a:t>
            </a:r>
            <a:r>
              <a:rPr lang="en-US" sz="2640" i="1" dirty="0">
                <a:solidFill>
                  <a:srgbClr val="0066CC"/>
                </a:solidFill>
              </a:rPr>
              <a:t> </a:t>
            </a:r>
            <a:r>
              <a:rPr lang="en-US" sz="2640" i="1" dirty="0" err="1">
                <a:solidFill>
                  <a:srgbClr val="0066CC"/>
                </a:solidFill>
              </a:rPr>
              <a:t>wa-ḥmilnī</a:t>
            </a:r>
            <a:r>
              <a:rPr lang="en-US" sz="2640" i="1" dirty="0">
                <a:solidFill>
                  <a:srgbClr val="0066CC"/>
                </a:solidFill>
              </a:rPr>
              <a:t> b-</a:t>
            </a:r>
            <a:r>
              <a:rPr lang="en-US" sz="2640" i="1" dirty="0" err="1">
                <a:solidFill>
                  <a:srgbClr val="0066CC"/>
                </a:solidFill>
              </a:rPr>
              <a:t>karamika</a:t>
            </a:r>
            <a:r>
              <a:rPr lang="en-US" sz="2640" i="1" dirty="0">
                <a:solidFill>
                  <a:srgbClr val="0066CC"/>
                </a:solidFill>
              </a:rPr>
              <a:t> </a:t>
            </a:r>
            <a:r>
              <a:rPr lang="en-US" sz="2640" i="1" dirty="0" err="1">
                <a:solidFill>
                  <a:srgbClr val="0066CC"/>
                </a:solidFill>
              </a:rPr>
              <a:t>ʿala</a:t>
            </a:r>
            <a:r>
              <a:rPr lang="en-US" sz="2640" i="1" dirty="0">
                <a:solidFill>
                  <a:srgbClr val="0066CC"/>
                </a:solidFill>
              </a:rPr>
              <a:t> at-</a:t>
            </a:r>
            <a:r>
              <a:rPr lang="en-US" sz="2640" i="1" dirty="0" err="1">
                <a:solidFill>
                  <a:srgbClr val="0066CC"/>
                </a:solidFill>
              </a:rPr>
              <a:t>tafaḍḍul</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7841F634-F5C0-8B6C-6449-599B8FE705EA}"/>
              </a:ext>
            </a:extLst>
          </p:cNvPr>
          <p:cNvSpPr/>
          <p:nvPr/>
        </p:nvSpPr>
        <p:spPr>
          <a:xfrm>
            <a:off x="462916" y="4333776"/>
            <a:ext cx="11266200" cy="928036"/>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اے اللہ،پس  محمد اور ان کی آل پر درود بھیج، اور اپنے کرم کے ذریعے مجھے فضل تک پہنچا دے۔</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4C2A09C0-F8FC-1D33-9503-D7B4114E1A77}"/>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392363620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F626076B-C591-7DA7-3121-C217C56F0CFD}"/>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C49BC3A4-73C7-34DA-FF3E-D5D17FA83C49}"/>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وَلا تَحْمِلْنِي بِعَدْلِكَ عَلَى الِاسْتِحْقَاقِ</a:t>
            </a:r>
          </a:p>
        </p:txBody>
      </p:sp>
      <p:sp>
        <p:nvSpPr>
          <p:cNvPr id="107" name="Google Shape;107;p15">
            <a:extLst>
              <a:ext uri="{FF2B5EF4-FFF2-40B4-BE49-F238E27FC236}">
                <a16:creationId xmlns:a16="http://schemas.microsoft.com/office/drawing/2014/main" id="{F3CC95A4-8D68-31D4-2A7C-44D628D5A649}"/>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and do not carry me by Your justice to what I deserve.</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3758F066-CBA5-8A63-2599-3AA8D0DB5A10}"/>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wa-lā</a:t>
            </a:r>
            <a:r>
              <a:rPr lang="en-US" sz="2640" i="1" dirty="0">
                <a:solidFill>
                  <a:srgbClr val="0066CC"/>
                </a:solidFill>
              </a:rPr>
              <a:t> </a:t>
            </a:r>
            <a:r>
              <a:rPr lang="en-US" sz="2640" i="1" dirty="0" err="1">
                <a:solidFill>
                  <a:srgbClr val="0066CC"/>
                </a:solidFill>
              </a:rPr>
              <a:t>taḥmilnī</a:t>
            </a:r>
            <a:r>
              <a:rPr lang="en-US" sz="2640" i="1" dirty="0">
                <a:solidFill>
                  <a:srgbClr val="0066CC"/>
                </a:solidFill>
              </a:rPr>
              <a:t> bi-</a:t>
            </a:r>
            <a:r>
              <a:rPr lang="en-US" sz="2640" i="1" dirty="0" err="1">
                <a:solidFill>
                  <a:srgbClr val="0066CC"/>
                </a:solidFill>
              </a:rPr>
              <a:t>ʿadlik</a:t>
            </a:r>
            <a:r>
              <a:rPr lang="en-US" sz="2640" i="1" dirty="0">
                <a:solidFill>
                  <a:srgbClr val="0066CC"/>
                </a:solidFill>
              </a:rPr>
              <a:t> </a:t>
            </a:r>
            <a:r>
              <a:rPr lang="en-US" sz="2640" i="1" dirty="0" err="1">
                <a:solidFill>
                  <a:srgbClr val="0066CC"/>
                </a:solidFill>
              </a:rPr>
              <a:t>ʿala</a:t>
            </a:r>
            <a:r>
              <a:rPr lang="en-US" sz="2640" i="1" dirty="0">
                <a:solidFill>
                  <a:srgbClr val="0066CC"/>
                </a:solidFill>
              </a:rPr>
              <a:t> al-</a:t>
            </a:r>
            <a:r>
              <a:rPr lang="en-US" sz="2640" i="1" dirty="0" err="1">
                <a:solidFill>
                  <a:srgbClr val="0066CC"/>
                </a:solidFill>
              </a:rPr>
              <a:t>istihqāq</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A6431E27-8CE0-476F-41BB-1E42583BD450}"/>
              </a:ext>
            </a:extLst>
          </p:cNvPr>
          <p:cNvSpPr/>
          <p:nvPr/>
        </p:nvSpPr>
        <p:spPr>
          <a:xfrm>
            <a:off x="462916" y="4189397"/>
            <a:ext cx="11266200" cy="863867"/>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مجھے اپنے انصاف پر استحقاق (سزا) کے راستے پر نہ ڈال۔</a:t>
            </a:r>
          </a:p>
        </p:txBody>
      </p:sp>
      <p:sp>
        <p:nvSpPr>
          <p:cNvPr id="2" name="Google Shape;101;p14">
            <a:extLst>
              <a:ext uri="{FF2B5EF4-FFF2-40B4-BE49-F238E27FC236}">
                <a16:creationId xmlns:a16="http://schemas.microsoft.com/office/drawing/2014/main" id="{6E075289-7905-6E56-E376-1526F386423A}"/>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23242010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اَللَّهُمَّ يَا مُنْتَهَى مَطْلَبِ الْحَاجَاتِ، وَيَا مَنْ عِنْدَهُ نَيْلُ الطَّلِبَاتِ</a:t>
            </a:r>
          </a:p>
        </p:txBody>
      </p:sp>
      <p:sp>
        <p:nvSpPr>
          <p:cNvPr id="107" name="Google Shape;107;p15"/>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O Allah, O ultimate destination of needs, O One with all requests.</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Allāhumma</a:t>
            </a:r>
            <a:r>
              <a:rPr lang="en-US" sz="2640" i="1" dirty="0">
                <a:solidFill>
                  <a:srgbClr val="0066CC"/>
                </a:solidFill>
              </a:rPr>
              <a:t> </a:t>
            </a:r>
            <a:r>
              <a:rPr lang="en-US" sz="2640" i="1" dirty="0" err="1">
                <a:solidFill>
                  <a:srgbClr val="0066CC"/>
                </a:solidFill>
              </a:rPr>
              <a:t>yā</a:t>
            </a:r>
            <a:r>
              <a:rPr lang="en-US" sz="2640" i="1" dirty="0">
                <a:solidFill>
                  <a:srgbClr val="0066CC"/>
                </a:solidFill>
              </a:rPr>
              <a:t> </a:t>
            </a:r>
            <a:r>
              <a:rPr lang="en-US" sz="2640" i="1" dirty="0" err="1">
                <a:solidFill>
                  <a:srgbClr val="0066CC"/>
                </a:solidFill>
              </a:rPr>
              <a:t>muntahā</a:t>
            </a:r>
            <a:r>
              <a:rPr lang="en-US" sz="2640" i="1" dirty="0">
                <a:solidFill>
                  <a:srgbClr val="0066CC"/>
                </a:solidFill>
              </a:rPr>
              <a:t> </a:t>
            </a:r>
            <a:r>
              <a:rPr lang="en-US" sz="2640" i="1" dirty="0" err="1">
                <a:solidFill>
                  <a:srgbClr val="0066CC"/>
                </a:solidFill>
              </a:rPr>
              <a:t>maṭlabi</a:t>
            </a:r>
            <a:r>
              <a:rPr lang="en-US" sz="2640" i="1" dirty="0">
                <a:solidFill>
                  <a:srgbClr val="0066CC"/>
                </a:solidFill>
              </a:rPr>
              <a:t> al-</a:t>
            </a:r>
            <a:r>
              <a:rPr lang="en-US" sz="2640" i="1" dirty="0" err="1">
                <a:solidFill>
                  <a:srgbClr val="0066CC"/>
                </a:solidFill>
              </a:rPr>
              <a:t>ḥājāt</a:t>
            </a:r>
            <a:r>
              <a:rPr lang="en-US" sz="2640" i="1" dirty="0">
                <a:solidFill>
                  <a:srgbClr val="0066CC"/>
                </a:solidFill>
              </a:rPr>
              <a:t>, </a:t>
            </a:r>
            <a:r>
              <a:rPr lang="en-US" sz="2640" i="1" dirty="0" err="1">
                <a:solidFill>
                  <a:srgbClr val="0066CC"/>
                </a:solidFill>
              </a:rPr>
              <a:t>wa-yā</a:t>
            </a:r>
            <a:r>
              <a:rPr lang="en-US" sz="2640" i="1" dirty="0">
                <a:solidFill>
                  <a:srgbClr val="0066CC"/>
                </a:solidFill>
              </a:rPr>
              <a:t> man </a:t>
            </a:r>
            <a:r>
              <a:rPr lang="en-US" sz="2640" i="1" dirty="0" err="1">
                <a:solidFill>
                  <a:srgbClr val="0066CC"/>
                </a:solidFill>
              </a:rPr>
              <a:t>ʿindahu</a:t>
            </a:r>
            <a:r>
              <a:rPr lang="en-US" sz="2640" i="1" dirty="0">
                <a:solidFill>
                  <a:srgbClr val="0066CC"/>
                </a:solidFill>
              </a:rPr>
              <a:t> </a:t>
            </a:r>
            <a:r>
              <a:rPr lang="en-US" sz="2640" i="1" dirty="0" err="1">
                <a:solidFill>
                  <a:srgbClr val="0066CC"/>
                </a:solidFill>
              </a:rPr>
              <a:t>naylu</a:t>
            </a:r>
            <a:r>
              <a:rPr lang="en-US" sz="2640" i="1" dirty="0">
                <a:solidFill>
                  <a:srgbClr val="0066CC"/>
                </a:solidFill>
              </a:rPr>
              <a:t> </a:t>
            </a:r>
            <a:r>
              <a:rPr lang="en-US" sz="2640" i="1" dirty="0" err="1">
                <a:solidFill>
                  <a:srgbClr val="0066CC"/>
                </a:solidFill>
              </a:rPr>
              <a:t>aṭ-ṭalibāt</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p:cNvSpPr/>
          <p:nvPr/>
        </p:nvSpPr>
        <p:spPr>
          <a:xfrm>
            <a:off x="462916" y="3874306"/>
            <a:ext cx="11266200" cy="155611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ar-AE"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اے اللہ! اے حاجات ک</a:t>
            </a: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ی منزلِ منتہیٰ</a:t>
            </a:r>
            <a:r>
              <a:rPr lang="ar-AE"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اور اے وہ ذات جس کے پاس تمام مطالب کی تکمیل ہے۔</a:t>
            </a:r>
          </a:p>
        </p:txBody>
      </p:sp>
      <p:sp>
        <p:nvSpPr>
          <p:cNvPr id="2" name="Google Shape;101;p14">
            <a:extLst>
              <a:ext uri="{FF2B5EF4-FFF2-40B4-BE49-F238E27FC236}">
                <a16:creationId xmlns:a16="http://schemas.microsoft.com/office/drawing/2014/main" id="{E3389489-889A-13FF-BA38-C758F2D2E79D}"/>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913153BB-7682-69E0-45A5-632A5C5EC4DD}"/>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A39276BC-7FAF-203E-3398-40784DA59678}"/>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فَمَا أَنَا بِأَوَّلِ رَاغِبٍ رَغِبَ إِلَيْكَ فَأَعْطَيْتَهُ وَهُوَ يَسْتَحِقُّ الْمَنْعَ</a:t>
            </a:r>
          </a:p>
        </p:txBody>
      </p:sp>
      <p:sp>
        <p:nvSpPr>
          <p:cNvPr id="107" name="Google Shape;107;p15">
            <a:extLst>
              <a:ext uri="{FF2B5EF4-FFF2-40B4-BE49-F238E27FC236}">
                <a16:creationId xmlns:a16="http://schemas.microsoft.com/office/drawing/2014/main" id="{A5549005-51BD-9F0F-CAE0-628738D306F5}"/>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For I am not the first of those who desired from You, whom You granted though he deserved withholding,</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64AB1395-B367-C220-1B8F-5CA855839554}"/>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famā</a:t>
            </a:r>
            <a:r>
              <a:rPr lang="en-US" sz="2640" i="1" dirty="0">
                <a:solidFill>
                  <a:srgbClr val="0066CC"/>
                </a:solidFill>
              </a:rPr>
              <a:t> </a:t>
            </a:r>
            <a:r>
              <a:rPr lang="en-US" sz="2640" i="1" dirty="0" err="1">
                <a:solidFill>
                  <a:srgbClr val="0066CC"/>
                </a:solidFill>
              </a:rPr>
              <a:t>anā</a:t>
            </a:r>
            <a:r>
              <a:rPr lang="en-US" sz="2640" i="1" dirty="0">
                <a:solidFill>
                  <a:srgbClr val="0066CC"/>
                </a:solidFill>
              </a:rPr>
              <a:t> bi-</a:t>
            </a:r>
            <a:r>
              <a:rPr lang="en-US" sz="2640" i="1" dirty="0" err="1">
                <a:solidFill>
                  <a:srgbClr val="0066CC"/>
                </a:solidFill>
              </a:rPr>
              <a:t>awwali</a:t>
            </a:r>
            <a:r>
              <a:rPr lang="en-US" sz="2640" i="1" dirty="0">
                <a:solidFill>
                  <a:srgbClr val="0066CC"/>
                </a:solidFill>
              </a:rPr>
              <a:t> </a:t>
            </a:r>
            <a:r>
              <a:rPr lang="en-US" sz="2640" i="1" dirty="0" err="1">
                <a:solidFill>
                  <a:srgbClr val="0066CC"/>
                </a:solidFill>
              </a:rPr>
              <a:t>rāghibin</a:t>
            </a:r>
            <a:r>
              <a:rPr lang="en-US" sz="2640" i="1" dirty="0">
                <a:solidFill>
                  <a:srgbClr val="0066CC"/>
                </a:solidFill>
              </a:rPr>
              <a:t> </a:t>
            </a:r>
            <a:r>
              <a:rPr lang="en-US" sz="2640" i="1" dirty="0" err="1">
                <a:solidFill>
                  <a:srgbClr val="0066CC"/>
                </a:solidFill>
              </a:rPr>
              <a:t>raghība</a:t>
            </a:r>
            <a:r>
              <a:rPr lang="en-US" sz="2640" i="1" dirty="0">
                <a:solidFill>
                  <a:srgbClr val="0066CC"/>
                </a:solidFill>
              </a:rPr>
              <a:t> </a:t>
            </a:r>
            <a:r>
              <a:rPr lang="en-US" sz="2640" i="1" dirty="0" err="1">
                <a:solidFill>
                  <a:srgbClr val="0066CC"/>
                </a:solidFill>
              </a:rPr>
              <a:t>ilayka</a:t>
            </a:r>
            <a:r>
              <a:rPr lang="en-US" sz="2640" i="1" dirty="0">
                <a:solidFill>
                  <a:srgbClr val="0066CC"/>
                </a:solidFill>
              </a:rPr>
              <a:t> fa-</a:t>
            </a:r>
            <a:r>
              <a:rPr lang="en-US" sz="2640" i="1" dirty="0" err="1">
                <a:solidFill>
                  <a:srgbClr val="0066CC"/>
                </a:solidFill>
              </a:rPr>
              <a:t>aʿṭaytahu</a:t>
            </a:r>
            <a:r>
              <a:rPr lang="en-US" sz="2640" i="1" dirty="0">
                <a:solidFill>
                  <a:srgbClr val="0066CC"/>
                </a:solidFill>
              </a:rPr>
              <a:t> </a:t>
            </a:r>
            <a:r>
              <a:rPr lang="en-US" sz="2640" i="1" dirty="0" err="1">
                <a:solidFill>
                  <a:srgbClr val="0066CC"/>
                </a:solidFill>
              </a:rPr>
              <a:t>wa-huwa</a:t>
            </a:r>
            <a:r>
              <a:rPr lang="en-US" sz="2640" i="1" dirty="0">
                <a:solidFill>
                  <a:srgbClr val="0066CC"/>
                </a:solidFill>
              </a:rPr>
              <a:t> </a:t>
            </a:r>
            <a:r>
              <a:rPr lang="en-US" sz="2640" i="1" dirty="0" err="1">
                <a:solidFill>
                  <a:srgbClr val="0066CC"/>
                </a:solidFill>
              </a:rPr>
              <a:t>yastaḥiqqu</a:t>
            </a:r>
            <a:r>
              <a:rPr lang="en-US" sz="2640" i="1" dirty="0">
                <a:solidFill>
                  <a:srgbClr val="0066CC"/>
                </a:solidFill>
              </a:rPr>
              <a:t> al-</a:t>
            </a:r>
            <a:r>
              <a:rPr lang="en-US" sz="2640" i="1" dirty="0" err="1">
                <a:solidFill>
                  <a:srgbClr val="0066CC"/>
                </a:solidFill>
              </a:rPr>
              <a:t>manʿ</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E8ED3262-4A2F-52A9-8F1C-A03F1A41BF22}"/>
              </a:ext>
            </a:extLst>
          </p:cNvPr>
          <p:cNvSpPr/>
          <p:nvPr/>
        </p:nvSpPr>
        <p:spPr>
          <a:xfrm>
            <a:off x="462916" y="3912087"/>
            <a:ext cx="11266200" cy="17526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کیونکہ میں نہ پہلا وہ ہوں جس نے تجھ سے رغبت کی اور تو نے اسے عطا کیا حالانکہ وہ منع کیے جانے کا مستحق تھا۔</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BC472AAA-ACE1-C16F-6052-7409FA03B3FC}"/>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402652542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DD478D2F-3EF8-5912-FE8F-B00FB6BFA55D}"/>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EBD060F0-7C53-BC51-223C-B022BC638192}"/>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وَلا بِأَوَّلِ سَائِلٍ سَأَلَكَ فَأَفْضَلْتَ عَلَيْهِ وَهُوَ يَسْتَوْجِبُ الْحِرْمَانَ</a:t>
            </a:r>
          </a:p>
        </p:txBody>
      </p:sp>
      <p:sp>
        <p:nvSpPr>
          <p:cNvPr id="107" name="Google Shape;107;p15">
            <a:extLst>
              <a:ext uri="{FF2B5EF4-FFF2-40B4-BE49-F238E27FC236}">
                <a16:creationId xmlns:a16="http://schemas.microsoft.com/office/drawing/2014/main" id="{8CCA53FC-F9D6-91A6-6829-FE2A4BB8BBBC}"/>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nor the first of those who asked You, to whom You bestowed while he merited deprivation.</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B5275D74-BF30-A215-D1DA-8DE74C5A0E10}"/>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wa-lā</a:t>
            </a:r>
            <a:r>
              <a:rPr lang="en-US" sz="2640" i="1" dirty="0">
                <a:solidFill>
                  <a:srgbClr val="0066CC"/>
                </a:solidFill>
              </a:rPr>
              <a:t> bi-</a:t>
            </a:r>
            <a:r>
              <a:rPr lang="en-US" sz="2640" i="1" dirty="0" err="1">
                <a:solidFill>
                  <a:srgbClr val="0066CC"/>
                </a:solidFill>
              </a:rPr>
              <a:t>awwali</a:t>
            </a:r>
            <a:r>
              <a:rPr lang="en-US" sz="2640" i="1" dirty="0">
                <a:solidFill>
                  <a:srgbClr val="0066CC"/>
                </a:solidFill>
              </a:rPr>
              <a:t> </a:t>
            </a:r>
            <a:r>
              <a:rPr lang="en-US" sz="2640" i="1" dirty="0" err="1">
                <a:solidFill>
                  <a:srgbClr val="0066CC"/>
                </a:solidFill>
              </a:rPr>
              <a:t>sāʾilin</a:t>
            </a:r>
            <a:r>
              <a:rPr lang="en-US" sz="2640" i="1" dirty="0">
                <a:solidFill>
                  <a:srgbClr val="0066CC"/>
                </a:solidFill>
              </a:rPr>
              <a:t> </a:t>
            </a:r>
            <a:r>
              <a:rPr lang="en-US" sz="2640" i="1" dirty="0" err="1">
                <a:solidFill>
                  <a:srgbClr val="0066CC"/>
                </a:solidFill>
              </a:rPr>
              <a:t>saʾalaka</a:t>
            </a:r>
            <a:r>
              <a:rPr lang="en-US" sz="2640" i="1" dirty="0">
                <a:solidFill>
                  <a:srgbClr val="0066CC"/>
                </a:solidFill>
              </a:rPr>
              <a:t> fa-</a:t>
            </a:r>
            <a:r>
              <a:rPr lang="en-US" sz="2640" i="1" dirty="0" err="1">
                <a:solidFill>
                  <a:srgbClr val="0066CC"/>
                </a:solidFill>
              </a:rPr>
              <a:t>afḍalta</a:t>
            </a:r>
            <a:r>
              <a:rPr lang="en-US" sz="2640" i="1" dirty="0">
                <a:solidFill>
                  <a:srgbClr val="0066CC"/>
                </a:solidFill>
              </a:rPr>
              <a:t> </a:t>
            </a:r>
            <a:r>
              <a:rPr lang="en-US" sz="2640" i="1" dirty="0" err="1">
                <a:solidFill>
                  <a:srgbClr val="0066CC"/>
                </a:solidFill>
              </a:rPr>
              <a:t>ʿalayhi</a:t>
            </a:r>
            <a:r>
              <a:rPr lang="en-US" sz="2640" i="1" dirty="0">
                <a:solidFill>
                  <a:srgbClr val="0066CC"/>
                </a:solidFill>
              </a:rPr>
              <a:t> </a:t>
            </a:r>
            <a:r>
              <a:rPr lang="en-US" sz="2640" i="1" dirty="0" err="1">
                <a:solidFill>
                  <a:srgbClr val="0066CC"/>
                </a:solidFill>
              </a:rPr>
              <a:t>wa-huwa</a:t>
            </a:r>
            <a:r>
              <a:rPr lang="en-US" sz="2640" i="1" dirty="0">
                <a:solidFill>
                  <a:srgbClr val="0066CC"/>
                </a:solidFill>
              </a:rPr>
              <a:t> </a:t>
            </a:r>
            <a:r>
              <a:rPr lang="en-US" sz="2640" i="1" dirty="0" err="1">
                <a:solidFill>
                  <a:srgbClr val="0066CC"/>
                </a:solidFill>
              </a:rPr>
              <a:t>yastawjibu</a:t>
            </a:r>
            <a:r>
              <a:rPr lang="en-US" sz="2640" i="1" dirty="0">
                <a:solidFill>
                  <a:srgbClr val="0066CC"/>
                </a:solidFill>
              </a:rPr>
              <a:t> al-</a:t>
            </a:r>
            <a:r>
              <a:rPr lang="en-US" sz="2640" i="1" dirty="0" err="1">
                <a:solidFill>
                  <a:srgbClr val="0066CC"/>
                </a:solidFill>
              </a:rPr>
              <a:t>ḥirmān</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D9149DFF-F499-33C9-DB81-AF4A676B7CCC}"/>
              </a:ext>
            </a:extLst>
          </p:cNvPr>
          <p:cNvSpPr/>
          <p:nvPr/>
        </p:nvSpPr>
        <p:spPr>
          <a:xfrm>
            <a:off x="462916" y="3996893"/>
            <a:ext cx="11266200" cy="17526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نہ پہلا وہ سائل ہوں جس نے تجھ سے سوال کیا اور تو نے اس پر فضل کیا حالانکہ وہ محرومی کا مستحق تھا۔</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A29A51F7-1F52-EA48-D3B6-2047F22BD731}"/>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113549050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6F04604A-C000-8750-AFEA-3550C0D663E3}"/>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19080B02-DC2C-A69E-010A-35FE17596556}"/>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اللَّهُمَّ صَلِّ عَلَى مُحَمَّدٍ وَآلِهِ</a:t>
            </a:r>
          </a:p>
        </p:txBody>
      </p:sp>
      <p:sp>
        <p:nvSpPr>
          <p:cNvPr id="107" name="Google Shape;107;p15">
            <a:extLst>
              <a:ext uri="{FF2B5EF4-FFF2-40B4-BE49-F238E27FC236}">
                <a16:creationId xmlns:a16="http://schemas.microsoft.com/office/drawing/2014/main" id="{0B18F118-3917-DC13-B1B0-4607F708CE04}"/>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O Allah, bless Muhammad and his Household,</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5770BD6D-656E-C6B3-62AC-A38A992C5310}"/>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Allāhumma</a:t>
            </a:r>
            <a:r>
              <a:rPr lang="en-US" sz="2640" i="1" dirty="0">
                <a:solidFill>
                  <a:srgbClr val="0066CC"/>
                </a:solidFill>
              </a:rPr>
              <a:t> </a:t>
            </a:r>
            <a:r>
              <a:rPr lang="en-US" sz="2640" i="1" dirty="0" err="1">
                <a:solidFill>
                  <a:srgbClr val="0066CC"/>
                </a:solidFill>
              </a:rPr>
              <a:t>ṣalli</a:t>
            </a:r>
            <a:r>
              <a:rPr lang="en-US" sz="2640" i="1" dirty="0">
                <a:solidFill>
                  <a:srgbClr val="0066CC"/>
                </a:solidFill>
              </a:rPr>
              <a:t> </a:t>
            </a:r>
            <a:r>
              <a:rPr lang="en-US" sz="2640" i="1" dirty="0" err="1">
                <a:solidFill>
                  <a:srgbClr val="0066CC"/>
                </a:solidFill>
              </a:rPr>
              <a:t>ʿalā</a:t>
            </a:r>
            <a:r>
              <a:rPr lang="en-US" sz="2640" i="1" dirty="0">
                <a:solidFill>
                  <a:srgbClr val="0066CC"/>
                </a:solidFill>
              </a:rPr>
              <a:t> </a:t>
            </a:r>
            <a:r>
              <a:rPr lang="en-US" sz="2640" i="1" dirty="0" err="1">
                <a:solidFill>
                  <a:srgbClr val="0066CC"/>
                </a:solidFill>
              </a:rPr>
              <a:t>Muḥammadin</a:t>
            </a:r>
            <a:r>
              <a:rPr lang="en-US" sz="2640" i="1" dirty="0">
                <a:solidFill>
                  <a:srgbClr val="0066CC"/>
                </a:solidFill>
              </a:rPr>
              <a:t> </a:t>
            </a:r>
            <a:r>
              <a:rPr lang="en-US" sz="2640" i="1" dirty="0" err="1">
                <a:solidFill>
                  <a:srgbClr val="0066CC"/>
                </a:solidFill>
              </a:rPr>
              <a:t>wa-ālihi</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8079ADD2-2E76-4318-9E16-F79FA18007F5}"/>
              </a:ext>
            </a:extLst>
          </p:cNvPr>
          <p:cNvSpPr/>
          <p:nvPr/>
        </p:nvSpPr>
        <p:spPr>
          <a:xfrm>
            <a:off x="462916" y="4526280"/>
            <a:ext cx="11266200" cy="3678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اے اللہ، محمد اور ان کی آل پر درود بھیج۔</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F2DFF7B5-A06C-870F-8BC8-70AFCA139938}"/>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233141896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C69534B8-8D71-53FD-C778-1653C5C92C9A}"/>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2253A388-F575-5A9F-7EB3-A32682BB75C9}"/>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وَكُنْ لِدُعَائِي مُجِيبًا وَ</a:t>
            </a:r>
            <a:r>
              <a:rPr lang="ur-PK" sz="6600" dirty="0">
                <a:latin typeface="Arabic Typesetting"/>
                <a:ea typeface="Arabic Typesetting"/>
                <a:cs typeface="Arabic Typesetting"/>
                <a:sym typeface="Arabic Typesetting"/>
              </a:rPr>
              <a:t>مِنْ </a:t>
            </a:r>
            <a:r>
              <a:rPr lang="ar-AE" sz="6600" dirty="0">
                <a:latin typeface="Arabic Typesetting"/>
                <a:ea typeface="Arabic Typesetting"/>
                <a:cs typeface="Arabic Typesetting"/>
                <a:sym typeface="Arabic Typesetting"/>
              </a:rPr>
              <a:t>نِدَائِي قَرِيبًا</a:t>
            </a:r>
            <a:r>
              <a:rPr lang="ur-PK" sz="6600" dirty="0">
                <a:latin typeface="Arabic Typesetting"/>
                <a:ea typeface="Arabic Typesetting"/>
                <a:cs typeface="Arabic Typesetting"/>
                <a:sym typeface="Arabic Typesetting"/>
              </a:rPr>
              <a:t>  </a:t>
            </a:r>
            <a:endParaRPr lang="ar-AE" sz="6600" dirty="0">
              <a:latin typeface="Arabic Typesetting"/>
              <a:ea typeface="Arabic Typesetting"/>
              <a:cs typeface="Arabic Typesetting"/>
              <a:sym typeface="Arabic Typesetting"/>
            </a:endParaRPr>
          </a:p>
        </p:txBody>
      </p:sp>
      <p:sp>
        <p:nvSpPr>
          <p:cNvPr id="107" name="Google Shape;107;p15">
            <a:extLst>
              <a:ext uri="{FF2B5EF4-FFF2-40B4-BE49-F238E27FC236}">
                <a16:creationId xmlns:a16="http://schemas.microsoft.com/office/drawing/2014/main" id="{C8147635-F97E-1393-78EB-AFF14208DA16}"/>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be responsive to my supplication, and near to my call,</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E91ECDF9-05AB-C6CD-FB07-28B30E5ABEE0}"/>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wa-kun</a:t>
            </a:r>
            <a:r>
              <a:rPr lang="en-US" sz="2640" i="1" dirty="0">
                <a:solidFill>
                  <a:srgbClr val="0066CC"/>
                </a:solidFill>
              </a:rPr>
              <a:t> li-</a:t>
            </a:r>
            <a:r>
              <a:rPr lang="en-US" sz="2640" i="1" dirty="0" err="1">
                <a:solidFill>
                  <a:srgbClr val="0066CC"/>
                </a:solidFill>
              </a:rPr>
              <a:t>duʿāʾī</a:t>
            </a:r>
            <a:r>
              <a:rPr lang="en-US" sz="2640" i="1" dirty="0">
                <a:solidFill>
                  <a:srgbClr val="0066CC"/>
                </a:solidFill>
              </a:rPr>
              <a:t> </a:t>
            </a:r>
            <a:r>
              <a:rPr lang="en-US" sz="2640" i="1" dirty="0" err="1">
                <a:solidFill>
                  <a:srgbClr val="0066CC"/>
                </a:solidFill>
              </a:rPr>
              <a:t>mujīban</a:t>
            </a:r>
            <a:r>
              <a:rPr lang="en-US" sz="2640" i="1" dirty="0">
                <a:solidFill>
                  <a:srgbClr val="0066CC"/>
                </a:solidFill>
              </a:rPr>
              <a:t> </a:t>
            </a:r>
            <a:r>
              <a:rPr lang="en-US" sz="2640" i="1" dirty="0" err="1">
                <a:solidFill>
                  <a:srgbClr val="0066CC"/>
                </a:solidFill>
              </a:rPr>
              <a:t>wa</a:t>
            </a:r>
            <a:r>
              <a:rPr lang="en-US" sz="2640" i="1" dirty="0">
                <a:solidFill>
                  <a:srgbClr val="0066CC"/>
                </a:solidFill>
              </a:rPr>
              <a:t>-li-</a:t>
            </a:r>
            <a:r>
              <a:rPr lang="en-US" sz="2640" i="1" dirty="0" err="1">
                <a:solidFill>
                  <a:srgbClr val="0066CC"/>
                </a:solidFill>
              </a:rPr>
              <a:t>nidāʾī</a:t>
            </a:r>
            <a:r>
              <a:rPr lang="en-US" sz="2640" i="1" dirty="0">
                <a:solidFill>
                  <a:srgbClr val="0066CC"/>
                </a:solidFill>
              </a:rPr>
              <a:t> </a:t>
            </a:r>
            <a:r>
              <a:rPr lang="en-US" sz="2640" i="1" dirty="0" err="1">
                <a:solidFill>
                  <a:srgbClr val="0066CC"/>
                </a:solidFill>
              </a:rPr>
              <a:t>qarīban</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12346E60-AE6C-61D9-2908-7E5A5C0A3EE7}"/>
              </a:ext>
            </a:extLst>
          </p:cNvPr>
          <p:cNvSpPr/>
          <p:nvPr/>
        </p:nvSpPr>
        <p:spPr>
          <a:xfrm>
            <a:off x="462916" y="4189397"/>
            <a:ext cx="11266200" cy="815741"/>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میری دعا کو قبول کرنے والا بن، اور میری پکار کے قریب رہ۔</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7498B340-EA4C-FAE1-AE13-65E4FEB27325}"/>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396502286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9F03F0E7-A245-4C5D-FE2B-2151D93C10DE}"/>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9108C619-4409-D95C-78EA-69D9886AD36B}"/>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وَلِتَضَرُّعِي رَاحِمًا وَلِصَوْتِي سَامِعًا</a:t>
            </a:r>
          </a:p>
        </p:txBody>
      </p:sp>
      <p:sp>
        <p:nvSpPr>
          <p:cNvPr id="107" name="Google Shape;107;p15">
            <a:extLst>
              <a:ext uri="{FF2B5EF4-FFF2-40B4-BE49-F238E27FC236}">
                <a16:creationId xmlns:a16="http://schemas.microsoft.com/office/drawing/2014/main" id="{9988087F-C82D-84CB-30D4-62B2C07F820A}"/>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merciful to my pleading, and listening to my voice.</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EF0D1CBA-EF10-125A-C760-E3BA48DB7ECF}"/>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a:t>
            </a:r>
            <a:r>
              <a:rPr lang="en-US" sz="2640" i="1" dirty="0">
                <a:solidFill>
                  <a:srgbClr val="0066CC"/>
                </a:solidFill>
              </a:rPr>
              <a:t>-li-</a:t>
            </a:r>
            <a:r>
              <a:rPr lang="en-US" sz="2640" i="1" dirty="0" err="1">
                <a:solidFill>
                  <a:srgbClr val="0066CC"/>
                </a:solidFill>
              </a:rPr>
              <a:t>taḍarruʿī</a:t>
            </a:r>
            <a:r>
              <a:rPr lang="en-US" sz="2640" i="1" dirty="0">
                <a:solidFill>
                  <a:srgbClr val="0066CC"/>
                </a:solidFill>
              </a:rPr>
              <a:t> </a:t>
            </a:r>
            <a:r>
              <a:rPr lang="en-US" sz="2640" i="1" dirty="0" err="1">
                <a:solidFill>
                  <a:srgbClr val="0066CC"/>
                </a:solidFill>
              </a:rPr>
              <a:t>rāḥiman</a:t>
            </a:r>
            <a:r>
              <a:rPr lang="en-US" sz="2640" i="1" dirty="0">
                <a:solidFill>
                  <a:srgbClr val="0066CC"/>
                </a:solidFill>
              </a:rPr>
              <a:t> </a:t>
            </a:r>
            <a:r>
              <a:rPr lang="en-US" sz="2640" i="1" dirty="0" err="1">
                <a:solidFill>
                  <a:srgbClr val="0066CC"/>
                </a:solidFill>
              </a:rPr>
              <a:t>wa</a:t>
            </a:r>
            <a:r>
              <a:rPr lang="en-US" sz="2640" i="1" dirty="0">
                <a:solidFill>
                  <a:srgbClr val="0066CC"/>
                </a:solidFill>
              </a:rPr>
              <a:t>-li-</a:t>
            </a:r>
            <a:r>
              <a:rPr lang="en-US" sz="2640" i="1" dirty="0" err="1">
                <a:solidFill>
                  <a:srgbClr val="0066CC"/>
                </a:solidFill>
              </a:rPr>
              <a:t>ṣawtī</a:t>
            </a:r>
            <a:r>
              <a:rPr lang="en-US" sz="2640" i="1" dirty="0">
                <a:solidFill>
                  <a:srgbClr val="0066CC"/>
                </a:solidFill>
              </a:rPr>
              <a:t> </a:t>
            </a:r>
            <a:r>
              <a:rPr lang="en-US" sz="2640" i="1" dirty="0" err="1">
                <a:solidFill>
                  <a:srgbClr val="0066CC"/>
                </a:solidFill>
              </a:rPr>
              <a:t>sāmiʿan</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455C4087-9527-ABD0-2BE2-18B6E96686BE}"/>
              </a:ext>
            </a:extLst>
          </p:cNvPr>
          <p:cNvSpPr/>
          <p:nvPr/>
        </p:nvSpPr>
        <p:spPr>
          <a:xfrm>
            <a:off x="462916" y="4526280"/>
            <a:ext cx="11266200" cy="3678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میری عجز و زاری  پر رحم فرمانے والا، اور میری آواز سننے والا بن۔</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22C33F9A-BCA9-1CF4-D19B-5885E5F59433}"/>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184265955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9D64B282-8137-FBCF-1A97-75569C20FA35}"/>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3B9F43A9-7559-1678-CE8E-CCA261EE258D}"/>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وَلا تَقْطَعْ رَجَائِي عَنكَ وَلا تَبُتَّ سَبَبِي مِنْكَ</a:t>
            </a:r>
          </a:p>
        </p:txBody>
      </p:sp>
      <p:sp>
        <p:nvSpPr>
          <p:cNvPr id="107" name="Google Shape;107;p15">
            <a:extLst>
              <a:ext uri="{FF2B5EF4-FFF2-40B4-BE49-F238E27FC236}">
                <a16:creationId xmlns:a16="http://schemas.microsoft.com/office/drawing/2014/main" id="{B31BF12C-E91C-0130-0B60-DA8CAB5F01B7}"/>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Do not cut off my hope from You, nor sever my tie to You,</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82362369-305E-51B2-97E0-8240F05CC05F}"/>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wa-lā</a:t>
            </a:r>
            <a:r>
              <a:rPr lang="en-US" sz="2640" i="1" dirty="0">
                <a:solidFill>
                  <a:srgbClr val="0066CC"/>
                </a:solidFill>
              </a:rPr>
              <a:t> </a:t>
            </a:r>
            <a:r>
              <a:rPr lang="en-US" sz="2640" i="1" dirty="0" err="1">
                <a:solidFill>
                  <a:srgbClr val="0066CC"/>
                </a:solidFill>
              </a:rPr>
              <a:t>taqṭaʿ</a:t>
            </a:r>
            <a:r>
              <a:rPr lang="en-US" sz="2640" i="1" dirty="0">
                <a:solidFill>
                  <a:srgbClr val="0066CC"/>
                </a:solidFill>
              </a:rPr>
              <a:t> </a:t>
            </a:r>
            <a:r>
              <a:rPr lang="en-US" sz="2640" i="1" dirty="0" err="1">
                <a:solidFill>
                  <a:srgbClr val="0066CC"/>
                </a:solidFill>
              </a:rPr>
              <a:t>rajāʾī</a:t>
            </a:r>
            <a:r>
              <a:rPr lang="en-US" sz="2640" i="1" dirty="0">
                <a:solidFill>
                  <a:srgbClr val="0066CC"/>
                </a:solidFill>
              </a:rPr>
              <a:t> </a:t>
            </a:r>
            <a:r>
              <a:rPr lang="en-US" sz="2640" i="1" dirty="0" err="1">
                <a:solidFill>
                  <a:srgbClr val="0066CC"/>
                </a:solidFill>
              </a:rPr>
              <a:t>ʿanka</a:t>
            </a:r>
            <a:r>
              <a:rPr lang="en-US" sz="2640" i="1" dirty="0">
                <a:solidFill>
                  <a:srgbClr val="0066CC"/>
                </a:solidFill>
              </a:rPr>
              <a:t> </a:t>
            </a:r>
            <a:r>
              <a:rPr lang="en-US" sz="2640" i="1" dirty="0" err="1">
                <a:solidFill>
                  <a:srgbClr val="0066CC"/>
                </a:solidFill>
              </a:rPr>
              <a:t>wa-lā</a:t>
            </a:r>
            <a:r>
              <a:rPr lang="en-US" sz="2640" i="1" dirty="0">
                <a:solidFill>
                  <a:srgbClr val="0066CC"/>
                </a:solidFill>
              </a:rPr>
              <a:t> </a:t>
            </a:r>
            <a:r>
              <a:rPr lang="en-US" sz="2640" i="1" dirty="0" err="1">
                <a:solidFill>
                  <a:srgbClr val="0066CC"/>
                </a:solidFill>
              </a:rPr>
              <a:t>tabutta</a:t>
            </a:r>
            <a:r>
              <a:rPr lang="en-US" sz="2640" i="1" dirty="0">
                <a:solidFill>
                  <a:srgbClr val="0066CC"/>
                </a:solidFill>
              </a:rPr>
              <a:t> </a:t>
            </a:r>
            <a:r>
              <a:rPr lang="en-US" sz="2640" i="1" dirty="0" err="1">
                <a:solidFill>
                  <a:srgbClr val="0066CC"/>
                </a:solidFill>
              </a:rPr>
              <a:t>sababī</a:t>
            </a:r>
            <a:r>
              <a:rPr lang="en-US" sz="2640" i="1" dirty="0">
                <a:solidFill>
                  <a:srgbClr val="0066CC"/>
                </a:solidFill>
              </a:rPr>
              <a:t> </a:t>
            </a:r>
            <a:r>
              <a:rPr lang="en-US" sz="2640" i="1" dirty="0" err="1">
                <a:solidFill>
                  <a:srgbClr val="0066CC"/>
                </a:solidFill>
              </a:rPr>
              <a:t>minka</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3BCA368D-B978-7628-0BC5-DE114DD81C88}"/>
              </a:ext>
            </a:extLst>
          </p:cNvPr>
          <p:cNvSpPr/>
          <p:nvPr/>
        </p:nvSpPr>
        <p:spPr>
          <a:xfrm>
            <a:off x="462916" y="4526280"/>
            <a:ext cx="11266200" cy="3678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میری امید کو اپنی طرف سے منقطع نہ کر، اور نہ اپنے ساتھ میرا سبب (وسیلہ)  کاٹ۔</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3BA2B78B-2C27-62A3-A47B-1CE6829C3F22}"/>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310792507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E723FE7D-FC48-ED48-DB8E-29EFFF50945E}"/>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F68D54DC-3A8E-DD3E-0015-B1119BC2C94E}"/>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وَلا تُوَجِّهْنِي فِي حَاجَتِي هَذِهِ وَغَيْرِهَا إِلَى سِوَاكَ</a:t>
            </a:r>
          </a:p>
        </p:txBody>
      </p:sp>
      <p:sp>
        <p:nvSpPr>
          <p:cNvPr id="107" name="Google Shape;107;p15">
            <a:extLst>
              <a:ext uri="{FF2B5EF4-FFF2-40B4-BE49-F238E27FC236}">
                <a16:creationId xmlns:a16="http://schemas.microsoft.com/office/drawing/2014/main" id="{AD2F4861-5423-A5AC-5892-4119506C43E7}"/>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nor turn me in this need of mine or others to anyone but You.</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82AD12D6-73CF-47F6-85BA-525CFCB1CBB6}"/>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wa-lā</a:t>
            </a:r>
            <a:r>
              <a:rPr lang="en-US" sz="2640" i="1" dirty="0">
                <a:solidFill>
                  <a:srgbClr val="0066CC"/>
                </a:solidFill>
              </a:rPr>
              <a:t> </a:t>
            </a:r>
            <a:r>
              <a:rPr lang="en-US" sz="2640" i="1" dirty="0" err="1">
                <a:solidFill>
                  <a:srgbClr val="0066CC"/>
                </a:solidFill>
              </a:rPr>
              <a:t>tuwajjihnī</a:t>
            </a:r>
            <a:r>
              <a:rPr lang="en-US" sz="2640" i="1" dirty="0">
                <a:solidFill>
                  <a:srgbClr val="0066CC"/>
                </a:solidFill>
              </a:rPr>
              <a:t> </a:t>
            </a:r>
            <a:r>
              <a:rPr lang="en-US" sz="2640" i="1" dirty="0" err="1">
                <a:solidFill>
                  <a:srgbClr val="0066CC"/>
                </a:solidFill>
              </a:rPr>
              <a:t>fī</a:t>
            </a:r>
            <a:r>
              <a:rPr lang="en-US" sz="2640" i="1" dirty="0">
                <a:solidFill>
                  <a:srgbClr val="0066CC"/>
                </a:solidFill>
              </a:rPr>
              <a:t> </a:t>
            </a:r>
            <a:r>
              <a:rPr lang="en-US" sz="2640" i="1" dirty="0" err="1">
                <a:solidFill>
                  <a:srgbClr val="0066CC"/>
                </a:solidFill>
              </a:rPr>
              <a:t>ḥājātī</a:t>
            </a:r>
            <a:r>
              <a:rPr lang="en-US" sz="2640" i="1" dirty="0">
                <a:solidFill>
                  <a:srgbClr val="0066CC"/>
                </a:solidFill>
              </a:rPr>
              <a:t> </a:t>
            </a:r>
            <a:r>
              <a:rPr lang="en-US" sz="2640" i="1" dirty="0" err="1">
                <a:solidFill>
                  <a:srgbClr val="0066CC"/>
                </a:solidFill>
              </a:rPr>
              <a:t>hādhihi</a:t>
            </a:r>
            <a:r>
              <a:rPr lang="en-US" sz="2640" i="1" dirty="0">
                <a:solidFill>
                  <a:srgbClr val="0066CC"/>
                </a:solidFill>
              </a:rPr>
              <a:t> </a:t>
            </a:r>
            <a:r>
              <a:rPr lang="en-US" sz="2640" i="1" dirty="0" err="1">
                <a:solidFill>
                  <a:srgbClr val="0066CC"/>
                </a:solidFill>
              </a:rPr>
              <a:t>wa-ghayrihā</a:t>
            </a:r>
            <a:r>
              <a:rPr lang="en-US" sz="2640" i="1" dirty="0">
                <a:solidFill>
                  <a:srgbClr val="0066CC"/>
                </a:solidFill>
              </a:rPr>
              <a:t> </a:t>
            </a:r>
            <a:r>
              <a:rPr lang="en-US" sz="2640" i="1" dirty="0" err="1">
                <a:solidFill>
                  <a:srgbClr val="0066CC"/>
                </a:solidFill>
              </a:rPr>
              <a:t>ilā</a:t>
            </a:r>
            <a:r>
              <a:rPr lang="en-US" sz="2640" i="1" dirty="0">
                <a:solidFill>
                  <a:srgbClr val="0066CC"/>
                </a:solidFill>
              </a:rPr>
              <a:t> </a:t>
            </a:r>
            <a:r>
              <a:rPr lang="en-US" sz="2640" i="1" dirty="0" err="1">
                <a:solidFill>
                  <a:srgbClr val="0066CC"/>
                </a:solidFill>
              </a:rPr>
              <a:t>siwāk</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9017EED9-1D4E-977D-BBAB-43ABFB325269}"/>
              </a:ext>
            </a:extLst>
          </p:cNvPr>
          <p:cNvSpPr/>
          <p:nvPr/>
        </p:nvSpPr>
        <p:spPr>
          <a:xfrm>
            <a:off x="462916" y="4106778"/>
            <a:ext cx="11266200" cy="867512"/>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اس حاجت میں اور دوسری حاجتوں میں مجھے اپنے سوا کسی اور کی طرف متوجہ نہ کر۔</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3872D903-41A5-76E7-AE56-453DF96D1D00}"/>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24636070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0C9A96FE-1575-62CD-674F-BEB5271F8A9C}"/>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A1D2C579-2863-902D-B4A1-49646CCACF87}"/>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وَتَوَلَّنِي بِنُجْحِ طَلِبَتِي وَقَضَاءِ حَاجَتِي</a:t>
            </a:r>
          </a:p>
        </p:txBody>
      </p:sp>
      <p:sp>
        <p:nvSpPr>
          <p:cNvPr id="107" name="Google Shape;107;p15">
            <a:extLst>
              <a:ext uri="{FF2B5EF4-FFF2-40B4-BE49-F238E27FC236}">
                <a16:creationId xmlns:a16="http://schemas.microsoft.com/office/drawing/2014/main" id="{BE2E8E10-9DB2-B117-5D64-DB20607AE4FE}"/>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Take charge of fulfilling my request and settling my need,</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ED3DC3BA-516C-C701-1CF4-5128E50DEBBA}"/>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wa-tawallani</a:t>
            </a:r>
            <a:r>
              <a:rPr lang="en-US" sz="2640" i="1" dirty="0">
                <a:solidFill>
                  <a:srgbClr val="0066CC"/>
                </a:solidFill>
              </a:rPr>
              <a:t> bi-</a:t>
            </a:r>
            <a:r>
              <a:rPr lang="en-US" sz="2640" i="1" dirty="0" err="1">
                <a:solidFill>
                  <a:srgbClr val="0066CC"/>
                </a:solidFill>
              </a:rPr>
              <a:t>nujḥi</a:t>
            </a:r>
            <a:r>
              <a:rPr lang="en-US" sz="2640" i="1" dirty="0">
                <a:solidFill>
                  <a:srgbClr val="0066CC"/>
                </a:solidFill>
              </a:rPr>
              <a:t> </a:t>
            </a:r>
            <a:r>
              <a:rPr lang="en-US" sz="2640" i="1" dirty="0" err="1">
                <a:solidFill>
                  <a:srgbClr val="0066CC"/>
                </a:solidFill>
              </a:rPr>
              <a:t>ṭalibatī</a:t>
            </a:r>
            <a:r>
              <a:rPr lang="en-US" sz="2640" i="1" dirty="0">
                <a:solidFill>
                  <a:srgbClr val="0066CC"/>
                </a:solidFill>
              </a:rPr>
              <a:t> </a:t>
            </a:r>
            <a:r>
              <a:rPr lang="en-US" sz="2640" i="1" dirty="0" err="1">
                <a:solidFill>
                  <a:srgbClr val="0066CC"/>
                </a:solidFill>
              </a:rPr>
              <a:t>wa-qaḍāʾi</a:t>
            </a:r>
            <a:r>
              <a:rPr lang="en-US" sz="2640" i="1" dirty="0">
                <a:solidFill>
                  <a:srgbClr val="0066CC"/>
                </a:solidFill>
              </a:rPr>
              <a:t> </a:t>
            </a:r>
            <a:r>
              <a:rPr lang="en-US" sz="2640" i="1" dirty="0" err="1">
                <a:solidFill>
                  <a:srgbClr val="0066CC"/>
                </a:solidFill>
              </a:rPr>
              <a:t>ḥājātī</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6ECE9B11-BA11-93A8-8EF8-E060625D2CB7}"/>
              </a:ext>
            </a:extLst>
          </p:cNvPr>
          <p:cNvSpPr/>
          <p:nvPr/>
        </p:nvSpPr>
        <p:spPr>
          <a:xfrm>
            <a:off x="462916" y="4526280"/>
            <a:ext cx="11266200" cy="3678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خود  ذمہ داری لے میری طلب کی کامیابی کی  اور میری حاجت پوری کرنے کی</a:t>
            </a:r>
          </a:p>
        </p:txBody>
      </p:sp>
      <p:sp>
        <p:nvSpPr>
          <p:cNvPr id="2" name="Google Shape;101;p14">
            <a:extLst>
              <a:ext uri="{FF2B5EF4-FFF2-40B4-BE49-F238E27FC236}">
                <a16:creationId xmlns:a16="http://schemas.microsoft.com/office/drawing/2014/main" id="{264576E8-07B3-CD0E-B777-3920B795F861}"/>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116936644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B6AE2CC5-DEDB-4706-CF57-EF4E38D5FD05}"/>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3673D177-BCDA-A336-8BBE-6FF2F29B08AE}"/>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وَنَيْلِ سُؤْلِي قَبْلَ زَوَالِي عَنْ مَوْقِفِي هَذَا</a:t>
            </a:r>
          </a:p>
        </p:txBody>
      </p:sp>
      <p:sp>
        <p:nvSpPr>
          <p:cNvPr id="107" name="Google Shape;107;p15">
            <a:extLst>
              <a:ext uri="{FF2B5EF4-FFF2-40B4-BE49-F238E27FC236}">
                <a16:creationId xmlns:a16="http://schemas.microsoft.com/office/drawing/2014/main" id="{D0CB7878-3485-012C-CE6A-C9C9526A9D02}"/>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and granting my desire before I depart from this place,</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42367754-88DC-20DF-738C-6680D5078D86}"/>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wa-nayli</a:t>
            </a:r>
            <a:r>
              <a:rPr lang="en-US" sz="2640" i="1" dirty="0">
                <a:solidFill>
                  <a:srgbClr val="0066CC"/>
                </a:solidFill>
              </a:rPr>
              <a:t> </a:t>
            </a:r>
            <a:r>
              <a:rPr lang="en-US" sz="2640" i="1" dirty="0" err="1">
                <a:solidFill>
                  <a:srgbClr val="0066CC"/>
                </a:solidFill>
              </a:rPr>
              <a:t>suʾlī</a:t>
            </a:r>
            <a:r>
              <a:rPr lang="en-US" sz="2640" i="1" dirty="0">
                <a:solidFill>
                  <a:srgbClr val="0066CC"/>
                </a:solidFill>
              </a:rPr>
              <a:t> </a:t>
            </a:r>
            <a:r>
              <a:rPr lang="en-US" sz="2640" i="1" dirty="0" err="1">
                <a:solidFill>
                  <a:srgbClr val="0066CC"/>
                </a:solidFill>
              </a:rPr>
              <a:t>qabla</a:t>
            </a:r>
            <a:r>
              <a:rPr lang="en-US" sz="2640" i="1" dirty="0">
                <a:solidFill>
                  <a:srgbClr val="0066CC"/>
                </a:solidFill>
              </a:rPr>
              <a:t> </a:t>
            </a:r>
            <a:r>
              <a:rPr lang="en-US" sz="2640" i="1" dirty="0" err="1">
                <a:solidFill>
                  <a:srgbClr val="0066CC"/>
                </a:solidFill>
              </a:rPr>
              <a:t>zawālī</a:t>
            </a:r>
            <a:r>
              <a:rPr lang="en-US" sz="2640" i="1" dirty="0">
                <a:solidFill>
                  <a:srgbClr val="0066CC"/>
                </a:solidFill>
              </a:rPr>
              <a:t> </a:t>
            </a:r>
            <a:r>
              <a:rPr lang="en-US" sz="2640" i="1" dirty="0" err="1">
                <a:solidFill>
                  <a:srgbClr val="0066CC"/>
                </a:solidFill>
              </a:rPr>
              <a:t>ʿan</a:t>
            </a:r>
            <a:r>
              <a:rPr lang="en-US" sz="2640" i="1" dirty="0">
                <a:solidFill>
                  <a:srgbClr val="0066CC"/>
                </a:solidFill>
              </a:rPr>
              <a:t> </a:t>
            </a:r>
            <a:r>
              <a:rPr lang="en-US" sz="2640" i="1" dirty="0" err="1">
                <a:solidFill>
                  <a:srgbClr val="0066CC"/>
                </a:solidFill>
              </a:rPr>
              <a:t>mawqifī</a:t>
            </a:r>
            <a:r>
              <a:rPr lang="en-US" sz="2640" i="1" dirty="0">
                <a:solidFill>
                  <a:srgbClr val="0066CC"/>
                </a:solidFill>
              </a:rPr>
              <a:t> </a:t>
            </a:r>
            <a:r>
              <a:rPr lang="en-US" sz="2640" i="1" dirty="0" err="1">
                <a:solidFill>
                  <a:srgbClr val="0066CC"/>
                </a:solidFill>
              </a:rPr>
              <a:t>hādhā</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AF9F116F-723F-0694-42DE-AB10E7D2E755}"/>
              </a:ext>
            </a:extLst>
          </p:cNvPr>
          <p:cNvSpPr/>
          <p:nvPr/>
        </p:nvSpPr>
        <p:spPr>
          <a:xfrm>
            <a:off x="462916" y="4526280"/>
            <a:ext cx="11266200" cy="3678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میری خواہش پوری  کرنے کی، میرے اس مقام سے جدا   ہونے  سے پہلے ۔</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B24FCA28-18FF-5E1F-60BB-C0BF7C878DDB}"/>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10749113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9DE89EA4-BE75-2646-04A6-3E94E0D0B319}"/>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D3330A25-8436-76EF-E984-AAD36F8DAF5B}"/>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بِتَيْسِيرِكَ لِيَ الْعَسِيرَ وَحُسْنِ تَقْدِيرِكَ لِي فِي جَمِيعِ الْأُمُورِ</a:t>
            </a:r>
          </a:p>
        </p:txBody>
      </p:sp>
      <p:sp>
        <p:nvSpPr>
          <p:cNvPr id="107" name="Google Shape;107;p15">
            <a:extLst>
              <a:ext uri="{FF2B5EF4-FFF2-40B4-BE49-F238E27FC236}">
                <a16:creationId xmlns:a16="http://schemas.microsoft.com/office/drawing/2014/main" id="{9A761449-6D6C-9B44-603A-C0DDA164A2FE}"/>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through Your easing the difficult for me and Your excellent ordaining in all my affairs.</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FE45E0E6-C874-9E6F-A8F5-754818842F10}"/>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a:solidFill>
                  <a:srgbClr val="0066CC"/>
                </a:solidFill>
              </a:rPr>
              <a:t>bi-</a:t>
            </a:r>
            <a:r>
              <a:rPr lang="en-US" sz="2640" i="1" dirty="0" err="1">
                <a:solidFill>
                  <a:srgbClr val="0066CC"/>
                </a:solidFill>
              </a:rPr>
              <a:t>taysīrika</a:t>
            </a:r>
            <a:r>
              <a:rPr lang="en-US" sz="2640" i="1" dirty="0">
                <a:solidFill>
                  <a:srgbClr val="0066CC"/>
                </a:solidFill>
              </a:rPr>
              <a:t> </a:t>
            </a:r>
            <a:r>
              <a:rPr lang="en-US" sz="2640" i="1" dirty="0" err="1">
                <a:solidFill>
                  <a:srgbClr val="0066CC"/>
                </a:solidFill>
              </a:rPr>
              <a:t>lī</a:t>
            </a:r>
            <a:r>
              <a:rPr lang="en-US" sz="2640" i="1" dirty="0">
                <a:solidFill>
                  <a:srgbClr val="0066CC"/>
                </a:solidFill>
              </a:rPr>
              <a:t> al-</a:t>
            </a:r>
            <a:r>
              <a:rPr lang="en-US" sz="2640" i="1" dirty="0" err="1">
                <a:solidFill>
                  <a:srgbClr val="0066CC"/>
                </a:solidFill>
              </a:rPr>
              <a:t>ʿasīr</a:t>
            </a:r>
            <a:r>
              <a:rPr lang="en-US" sz="2640" i="1" dirty="0">
                <a:solidFill>
                  <a:srgbClr val="0066CC"/>
                </a:solidFill>
              </a:rPr>
              <a:t> </a:t>
            </a:r>
            <a:r>
              <a:rPr lang="en-US" sz="2640" i="1" dirty="0" err="1">
                <a:solidFill>
                  <a:srgbClr val="0066CC"/>
                </a:solidFill>
              </a:rPr>
              <a:t>wa-ḥusni</a:t>
            </a:r>
            <a:r>
              <a:rPr lang="en-US" sz="2640" i="1" dirty="0">
                <a:solidFill>
                  <a:srgbClr val="0066CC"/>
                </a:solidFill>
              </a:rPr>
              <a:t> </a:t>
            </a:r>
            <a:r>
              <a:rPr lang="en-US" sz="2640" i="1" dirty="0" err="1">
                <a:solidFill>
                  <a:srgbClr val="0066CC"/>
                </a:solidFill>
              </a:rPr>
              <a:t>taqdīrika</a:t>
            </a:r>
            <a:r>
              <a:rPr lang="en-US" sz="2640" i="1" dirty="0">
                <a:solidFill>
                  <a:srgbClr val="0066CC"/>
                </a:solidFill>
              </a:rPr>
              <a:t> </a:t>
            </a:r>
            <a:r>
              <a:rPr lang="en-US" sz="2640" i="1" dirty="0" err="1">
                <a:solidFill>
                  <a:srgbClr val="0066CC"/>
                </a:solidFill>
              </a:rPr>
              <a:t>lī</a:t>
            </a:r>
            <a:r>
              <a:rPr lang="en-US" sz="2640" i="1" dirty="0">
                <a:solidFill>
                  <a:srgbClr val="0066CC"/>
                </a:solidFill>
              </a:rPr>
              <a:t> </a:t>
            </a:r>
            <a:r>
              <a:rPr lang="en-US" sz="2640" i="1" dirty="0" err="1">
                <a:solidFill>
                  <a:srgbClr val="0066CC"/>
                </a:solidFill>
              </a:rPr>
              <a:t>fī</a:t>
            </a:r>
            <a:r>
              <a:rPr lang="en-US" sz="2640" i="1" dirty="0">
                <a:solidFill>
                  <a:srgbClr val="0066CC"/>
                </a:solidFill>
              </a:rPr>
              <a:t> </a:t>
            </a:r>
            <a:r>
              <a:rPr lang="en-US" sz="2640" i="1" dirty="0" err="1">
                <a:solidFill>
                  <a:srgbClr val="0066CC"/>
                </a:solidFill>
              </a:rPr>
              <a:t>jamīʿ</a:t>
            </a:r>
            <a:r>
              <a:rPr lang="en-US" sz="2640" i="1" dirty="0">
                <a:solidFill>
                  <a:srgbClr val="0066CC"/>
                </a:solidFill>
              </a:rPr>
              <a:t> al-</a:t>
            </a:r>
            <a:r>
              <a:rPr lang="en-US" sz="2640" i="1" dirty="0" err="1">
                <a:solidFill>
                  <a:srgbClr val="0066CC"/>
                </a:solidFill>
              </a:rPr>
              <a:t>umūr</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D7A145E5-32B1-17B7-CBF8-A5C707E4409B}"/>
              </a:ext>
            </a:extLst>
          </p:cNvPr>
          <p:cNvSpPr/>
          <p:nvPr/>
        </p:nvSpPr>
        <p:spPr>
          <a:xfrm>
            <a:off x="462916" y="4526280"/>
            <a:ext cx="11266200" cy="3678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میرے لیے مشکل کو آسان کر کے، اور تمام امور میں میرے لیے بہترین تقدیر مقرر فرما کر۔</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19EDC003-7CFD-F90F-4B07-A4DF26693ED4}"/>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295586341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2D8DFEC0-7904-BC72-8B60-57A7D97F0786}"/>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986CB2AC-869E-7EC1-4847-83ED5C994384}"/>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وَيَا مَنْ لَا يَبِيعُ نِعَمَهُ بِالْأَثْمَانِ، وَيَا مَنْ لَا يُكَدِّرُ عَطَايَاهُ بِالِامْتِنَانِ</a:t>
            </a:r>
          </a:p>
        </p:txBody>
      </p:sp>
      <p:sp>
        <p:nvSpPr>
          <p:cNvPr id="107" name="Google Shape;107;p15">
            <a:extLst>
              <a:ext uri="{FF2B5EF4-FFF2-40B4-BE49-F238E27FC236}">
                <a16:creationId xmlns:a16="http://schemas.microsoft.com/office/drawing/2014/main" id="{4CF16C2C-F448-016C-680C-2CD4AB1C0B9A}"/>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O He who does not sell His blessings for a price, nor spoil His gifts with obligation.</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8239AB5C-0E69-361B-4B6A-55A8B65F05BE}"/>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Wa-yā</a:t>
            </a:r>
            <a:r>
              <a:rPr lang="en-US" sz="2640" i="1" dirty="0">
                <a:solidFill>
                  <a:srgbClr val="0066CC"/>
                </a:solidFill>
              </a:rPr>
              <a:t> man </a:t>
            </a:r>
            <a:r>
              <a:rPr lang="en-US" sz="2640" i="1" dirty="0" err="1">
                <a:solidFill>
                  <a:srgbClr val="0066CC"/>
                </a:solidFill>
              </a:rPr>
              <a:t>lā</a:t>
            </a:r>
            <a:r>
              <a:rPr lang="en-US" sz="2640" i="1" dirty="0">
                <a:solidFill>
                  <a:srgbClr val="0066CC"/>
                </a:solidFill>
              </a:rPr>
              <a:t> </a:t>
            </a:r>
            <a:r>
              <a:rPr lang="en-US" sz="2640" i="1" dirty="0" err="1">
                <a:solidFill>
                  <a:srgbClr val="0066CC"/>
                </a:solidFill>
              </a:rPr>
              <a:t>yabīʿu</a:t>
            </a:r>
            <a:r>
              <a:rPr lang="en-US" sz="2640" i="1" dirty="0">
                <a:solidFill>
                  <a:srgbClr val="0066CC"/>
                </a:solidFill>
              </a:rPr>
              <a:t> </a:t>
            </a:r>
            <a:r>
              <a:rPr lang="en-US" sz="2640" i="1" dirty="0" err="1">
                <a:solidFill>
                  <a:srgbClr val="0066CC"/>
                </a:solidFill>
              </a:rPr>
              <a:t>niʿamahu</a:t>
            </a:r>
            <a:r>
              <a:rPr lang="en-US" sz="2640" i="1" dirty="0">
                <a:solidFill>
                  <a:srgbClr val="0066CC"/>
                </a:solidFill>
              </a:rPr>
              <a:t> </a:t>
            </a:r>
            <a:r>
              <a:rPr lang="en-US" sz="2640" i="1" dirty="0" err="1">
                <a:solidFill>
                  <a:srgbClr val="0066CC"/>
                </a:solidFill>
              </a:rPr>
              <a:t>bil-athmān</a:t>
            </a:r>
            <a:r>
              <a:rPr lang="en-US" sz="2640" i="1" dirty="0">
                <a:solidFill>
                  <a:srgbClr val="0066CC"/>
                </a:solidFill>
              </a:rPr>
              <a:t>, </a:t>
            </a:r>
            <a:r>
              <a:rPr lang="en-US" sz="2640" i="1" dirty="0" err="1">
                <a:solidFill>
                  <a:srgbClr val="0066CC"/>
                </a:solidFill>
              </a:rPr>
              <a:t>wa-yā</a:t>
            </a:r>
            <a:r>
              <a:rPr lang="en-US" sz="2640" i="1" dirty="0">
                <a:solidFill>
                  <a:srgbClr val="0066CC"/>
                </a:solidFill>
              </a:rPr>
              <a:t> man </a:t>
            </a:r>
            <a:r>
              <a:rPr lang="en-US" sz="2640" i="1" dirty="0" err="1">
                <a:solidFill>
                  <a:srgbClr val="0066CC"/>
                </a:solidFill>
              </a:rPr>
              <a:t>lā</a:t>
            </a:r>
            <a:r>
              <a:rPr lang="en-US" sz="2640" i="1" dirty="0">
                <a:solidFill>
                  <a:srgbClr val="0066CC"/>
                </a:solidFill>
              </a:rPr>
              <a:t> </a:t>
            </a:r>
            <a:r>
              <a:rPr lang="en-US" sz="2640" i="1" dirty="0" err="1">
                <a:solidFill>
                  <a:srgbClr val="0066CC"/>
                </a:solidFill>
              </a:rPr>
              <a:t>yukaddiru</a:t>
            </a:r>
            <a:r>
              <a:rPr lang="en-US" sz="2640" i="1" dirty="0">
                <a:solidFill>
                  <a:srgbClr val="0066CC"/>
                </a:solidFill>
              </a:rPr>
              <a:t> </a:t>
            </a:r>
            <a:r>
              <a:rPr lang="en-US" sz="2640" i="1" dirty="0" err="1">
                <a:solidFill>
                  <a:srgbClr val="0066CC"/>
                </a:solidFill>
              </a:rPr>
              <a:t>ʿaṭāyāhu</a:t>
            </a:r>
            <a:r>
              <a:rPr lang="en-US" sz="2640" i="1" dirty="0">
                <a:solidFill>
                  <a:srgbClr val="0066CC"/>
                </a:solidFill>
              </a:rPr>
              <a:t> </a:t>
            </a:r>
            <a:r>
              <a:rPr lang="en-US" sz="2640" i="1" dirty="0" err="1">
                <a:solidFill>
                  <a:srgbClr val="0066CC"/>
                </a:solidFill>
              </a:rPr>
              <a:t>bil-imtinān</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035BB892-896C-61BE-001B-198190FBC85D}"/>
              </a:ext>
            </a:extLst>
          </p:cNvPr>
          <p:cNvSpPr/>
          <p:nvPr/>
        </p:nvSpPr>
        <p:spPr>
          <a:xfrm>
            <a:off x="462916" y="3797559"/>
            <a:ext cx="11266200" cy="2192694"/>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ar-AE"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اے وہ جو اپنی نعمتیں قیمت کے بدلے نہیں بیچت</a:t>
            </a:r>
            <a:r>
              <a:rPr lang="ur-PK"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a:t>
            </a:r>
            <a:r>
              <a:rPr lang="ar-AE"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اور جو اپنے عطیات کو احسان جتا کر خراب نہیں کرت</a:t>
            </a:r>
            <a:r>
              <a:rPr lang="ur-PK"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a:t>
            </a:r>
            <a:r>
              <a:rPr lang="ar-AE"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a:t>
            </a:r>
          </a:p>
        </p:txBody>
      </p:sp>
      <p:sp>
        <p:nvSpPr>
          <p:cNvPr id="2" name="Google Shape;101;p14">
            <a:extLst>
              <a:ext uri="{FF2B5EF4-FFF2-40B4-BE49-F238E27FC236}">
                <a16:creationId xmlns:a16="http://schemas.microsoft.com/office/drawing/2014/main" id="{FFFC6C95-C381-0BD7-64DF-808FED424B91}"/>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164661150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8AA1E74A-ACB9-ECCB-F99A-8EE43B53665F}"/>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80347B7E-9853-4FAB-ADC8-96C00E052AED}"/>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وَصَلِّ عَلَى مُحَمَّد وَآلِهِ صَلاَةً دَائِمَةً نَامِيَةً لاَ انْقِطَاعَ لأِبَدِهَا</a:t>
            </a:r>
          </a:p>
        </p:txBody>
      </p:sp>
      <p:sp>
        <p:nvSpPr>
          <p:cNvPr id="107" name="Google Shape;107;p15">
            <a:extLst>
              <a:ext uri="{FF2B5EF4-FFF2-40B4-BE49-F238E27FC236}">
                <a16:creationId xmlns:a16="http://schemas.microsoft.com/office/drawing/2014/main" id="{D42EFE47-CAAC-173A-DED4-465F745A067B}"/>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And bless Muhammad and his Household with a permanent, ever-growing blessing, whose perpetuity has no cutting off</a:t>
            </a:r>
            <a:endParaRPr dirty="0">
              <a:solidFill>
                <a:srgbClr val="0066CC"/>
              </a:solidFill>
            </a:endParaRPr>
          </a:p>
        </p:txBody>
      </p:sp>
      <p:sp>
        <p:nvSpPr>
          <p:cNvPr id="108" name="Google Shape;108;p15">
            <a:extLst>
              <a:ext uri="{FF2B5EF4-FFF2-40B4-BE49-F238E27FC236}">
                <a16:creationId xmlns:a16="http://schemas.microsoft.com/office/drawing/2014/main" id="{A2EA443F-04E3-3811-2EBB-F107161939AB}"/>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a:t>
            </a:r>
            <a:r>
              <a:rPr lang="en-US" sz="2640" i="1" dirty="0">
                <a:solidFill>
                  <a:srgbClr val="0066CC"/>
                </a:solidFill>
              </a:rPr>
              <a:t> </a:t>
            </a:r>
            <a:r>
              <a:rPr lang="en-US" sz="2640" i="1" dirty="0" err="1">
                <a:solidFill>
                  <a:srgbClr val="0066CC"/>
                </a:solidFill>
              </a:rPr>
              <a:t>s'al</a:t>
            </a:r>
            <a:r>
              <a:rPr lang="en-US" sz="2640" i="1" dirty="0">
                <a:solidFill>
                  <a:srgbClr val="0066CC"/>
                </a:solidFill>
              </a:rPr>
              <a:t>-li </a:t>
            </a:r>
            <a:r>
              <a:rPr lang="en-US" sz="2640" i="1" dirty="0" err="1">
                <a:solidFill>
                  <a:srgbClr val="0066CC"/>
                </a:solidFill>
              </a:rPr>
              <a:t>a'laa</a:t>
            </a:r>
            <a:r>
              <a:rPr lang="en-US" sz="2640" i="1" dirty="0">
                <a:solidFill>
                  <a:srgbClr val="0066CC"/>
                </a:solidFill>
              </a:rPr>
              <a:t> </a:t>
            </a:r>
            <a:r>
              <a:rPr lang="en-US" sz="2640" i="1" dirty="0" err="1">
                <a:solidFill>
                  <a:srgbClr val="0066CC"/>
                </a:solidFill>
              </a:rPr>
              <a:t>muh'am-madiw-wa</a:t>
            </a:r>
            <a:r>
              <a:rPr lang="en-US" sz="2640" i="1" dirty="0">
                <a:solidFill>
                  <a:srgbClr val="0066CC"/>
                </a:solidFill>
              </a:rPr>
              <a:t> </a:t>
            </a:r>
            <a:r>
              <a:rPr lang="en-US" sz="2640" i="1" dirty="0" err="1">
                <a:solidFill>
                  <a:srgbClr val="0066CC"/>
                </a:solidFill>
              </a:rPr>
              <a:t>aaalih</a:t>
            </a:r>
            <a:r>
              <a:rPr lang="en-US" sz="2640" i="1" dirty="0">
                <a:solidFill>
                  <a:srgbClr val="0066CC"/>
                </a:solidFill>
              </a:rPr>
              <a:t> </a:t>
            </a:r>
            <a:r>
              <a:rPr lang="en-US" sz="2640" i="1" dirty="0" err="1">
                <a:solidFill>
                  <a:srgbClr val="0066CC"/>
                </a:solidFill>
              </a:rPr>
              <a:t>s'alaatan</a:t>
            </a:r>
            <a:r>
              <a:rPr lang="en-US" sz="2640" i="1" dirty="0">
                <a:solidFill>
                  <a:srgbClr val="0066CC"/>
                </a:solidFill>
              </a:rPr>
              <a:t> </a:t>
            </a:r>
            <a:r>
              <a:rPr lang="en-US" sz="2640" i="1" dirty="0" err="1">
                <a:solidFill>
                  <a:srgbClr val="0066CC"/>
                </a:solidFill>
              </a:rPr>
              <a:t>daaa-imatan-naameeah</a:t>
            </a:r>
            <a:r>
              <a:rPr lang="en-US" sz="2640" i="1" dirty="0">
                <a:solidFill>
                  <a:srgbClr val="0066CC"/>
                </a:solidFill>
              </a:rPr>
              <a:t> </a:t>
            </a:r>
            <a:r>
              <a:rPr lang="en-US" sz="2640" i="1" dirty="0" err="1">
                <a:solidFill>
                  <a:srgbClr val="0066CC"/>
                </a:solidFill>
              </a:rPr>
              <a:t>laa</a:t>
            </a:r>
            <a:r>
              <a:rPr lang="en-US" sz="2640" i="1" dirty="0">
                <a:solidFill>
                  <a:srgbClr val="0066CC"/>
                </a:solidFill>
              </a:rPr>
              <a:t> </a:t>
            </a:r>
            <a:r>
              <a:rPr lang="en-US" sz="2640" i="1" dirty="0" err="1">
                <a:solidFill>
                  <a:srgbClr val="0066CC"/>
                </a:solidFill>
              </a:rPr>
              <a:t>anqit'aaa</a:t>
            </a:r>
            <a:r>
              <a:rPr lang="en-US" sz="2640" i="1" dirty="0">
                <a:solidFill>
                  <a:srgbClr val="0066CC"/>
                </a:solidFill>
              </a:rPr>
              <a:t>' </a:t>
            </a:r>
            <a:r>
              <a:rPr lang="en-US" sz="2640" i="1" dirty="0" err="1">
                <a:solidFill>
                  <a:srgbClr val="0066CC"/>
                </a:solidFill>
              </a:rPr>
              <a:t>liabadihaa</a:t>
            </a:r>
            <a:endParaRPr sz="2640" i="1" dirty="0">
              <a:solidFill>
                <a:srgbClr val="0066CC"/>
              </a:solidFill>
            </a:endParaRPr>
          </a:p>
        </p:txBody>
      </p:sp>
      <p:sp>
        <p:nvSpPr>
          <p:cNvPr id="109" name="Google Shape;109;p15">
            <a:extLst>
              <a:ext uri="{FF2B5EF4-FFF2-40B4-BE49-F238E27FC236}">
                <a16:creationId xmlns:a16="http://schemas.microsoft.com/office/drawing/2014/main" id="{661BF9B5-1F97-CD0F-CBD3-5CE266FBB352}"/>
              </a:ext>
            </a:extLst>
          </p:cNvPr>
          <p:cNvSpPr/>
          <p:nvPr/>
        </p:nvSpPr>
        <p:spPr>
          <a:xfrm>
            <a:off x="462916" y="4526280"/>
            <a:ext cx="11266200" cy="3678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محمد اور ان کی آل پر ایسا دائمی اور بڑھتا ہوا درود بھیج جس کی کبھی انتہا نہ ہو۔</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24F30BF8-92E2-4881-A09E-ED91E9BBFEDC}"/>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175637645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C40DCF9C-6EB0-1582-3859-A6A2A76EF77F}"/>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958BE672-48E2-8E71-20D0-C16078052E02}"/>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5400" dirty="0">
                <a:latin typeface="Arabic Typesetting"/>
                <a:ea typeface="Arabic Typesetting"/>
                <a:cs typeface="Arabic Typesetting"/>
                <a:sym typeface="Arabic Typesetting"/>
              </a:rPr>
              <a:t>وَلَا مُنْتَهَى لِأَمَدِهَا وَاجْعَلْ ذَلِكَ عَوْنًا لِي وَسَبَبًا لِنَجَاحِ طَلِبَتِي إِنَّكَ وَاسِعٌ كَرِيمٌ</a:t>
            </a:r>
          </a:p>
        </p:txBody>
      </p:sp>
      <p:sp>
        <p:nvSpPr>
          <p:cNvPr id="107" name="Google Shape;107;p15">
            <a:extLst>
              <a:ext uri="{FF2B5EF4-FFF2-40B4-BE49-F238E27FC236}">
                <a16:creationId xmlns:a16="http://schemas.microsoft.com/office/drawing/2014/main" id="{05CC1643-C515-98AA-3D8B-787DEEC856F9}"/>
              </a:ext>
            </a:extLst>
          </p:cNvPr>
          <p:cNvSpPr txBox="1">
            <a:spLocks noGrp="1"/>
          </p:cNvSpPr>
          <p:nvPr>
            <p:ph type="subTitle" idx="1"/>
          </p:nvPr>
        </p:nvSpPr>
        <p:spPr>
          <a:xfrm>
            <a:off x="0" y="2571535"/>
            <a:ext cx="11929216"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sz="2800" dirty="0">
                <a:solidFill>
                  <a:srgbClr val="0066CC"/>
                </a:solidFill>
              </a:rPr>
              <a:t>and whose span has no limit. Make that a support for me and a cause for the success of my request—surely You are All-Encompassing, Generous.</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0AEABC40-E802-8B94-3FC4-3158CAA10CA0}"/>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wa-lā</a:t>
            </a:r>
            <a:r>
              <a:rPr lang="en-US" sz="2640" i="1" dirty="0">
                <a:solidFill>
                  <a:srgbClr val="0066CC"/>
                </a:solidFill>
              </a:rPr>
              <a:t> </a:t>
            </a:r>
            <a:r>
              <a:rPr lang="en-US" sz="2640" i="1" dirty="0" err="1">
                <a:solidFill>
                  <a:srgbClr val="0066CC"/>
                </a:solidFill>
              </a:rPr>
              <a:t>muntahā</a:t>
            </a:r>
            <a:r>
              <a:rPr lang="en-US" sz="2640" i="1" dirty="0">
                <a:solidFill>
                  <a:srgbClr val="0066CC"/>
                </a:solidFill>
              </a:rPr>
              <a:t> li-</a:t>
            </a:r>
            <a:r>
              <a:rPr lang="en-US" sz="2640" i="1" dirty="0" err="1">
                <a:solidFill>
                  <a:srgbClr val="0066CC"/>
                </a:solidFill>
              </a:rPr>
              <a:t>amadihā</a:t>
            </a:r>
            <a:r>
              <a:rPr lang="en-US" sz="2640" i="1" dirty="0">
                <a:solidFill>
                  <a:srgbClr val="0066CC"/>
                </a:solidFill>
              </a:rPr>
              <a:t> </a:t>
            </a:r>
            <a:r>
              <a:rPr lang="en-US" sz="2640" i="1" dirty="0" err="1">
                <a:solidFill>
                  <a:srgbClr val="0066CC"/>
                </a:solidFill>
              </a:rPr>
              <a:t>wa-jʿal</a:t>
            </a:r>
            <a:r>
              <a:rPr lang="en-US" sz="2640" i="1" dirty="0">
                <a:solidFill>
                  <a:srgbClr val="0066CC"/>
                </a:solidFill>
              </a:rPr>
              <a:t> </a:t>
            </a:r>
            <a:r>
              <a:rPr lang="en-US" sz="2640" i="1" dirty="0" err="1">
                <a:solidFill>
                  <a:srgbClr val="0066CC"/>
                </a:solidFill>
              </a:rPr>
              <a:t>dhālika</a:t>
            </a:r>
            <a:r>
              <a:rPr lang="en-US" sz="2640" i="1" dirty="0">
                <a:solidFill>
                  <a:srgbClr val="0066CC"/>
                </a:solidFill>
              </a:rPr>
              <a:t> </a:t>
            </a:r>
            <a:r>
              <a:rPr lang="en-US" sz="2640" i="1" dirty="0" err="1">
                <a:solidFill>
                  <a:srgbClr val="0066CC"/>
                </a:solidFill>
              </a:rPr>
              <a:t>ʿawnan</a:t>
            </a:r>
            <a:r>
              <a:rPr lang="en-US" sz="2640" i="1" dirty="0">
                <a:solidFill>
                  <a:srgbClr val="0066CC"/>
                </a:solidFill>
              </a:rPr>
              <a:t> </a:t>
            </a:r>
            <a:r>
              <a:rPr lang="en-US" sz="2640" i="1" dirty="0" err="1">
                <a:solidFill>
                  <a:srgbClr val="0066CC"/>
                </a:solidFill>
              </a:rPr>
              <a:t>lī</a:t>
            </a:r>
            <a:r>
              <a:rPr lang="en-US" sz="2640" i="1" dirty="0">
                <a:solidFill>
                  <a:srgbClr val="0066CC"/>
                </a:solidFill>
              </a:rPr>
              <a:t> </a:t>
            </a:r>
            <a:r>
              <a:rPr lang="en-US" sz="2640" i="1" dirty="0" err="1">
                <a:solidFill>
                  <a:srgbClr val="0066CC"/>
                </a:solidFill>
              </a:rPr>
              <a:t>wa-sababan</a:t>
            </a:r>
            <a:r>
              <a:rPr lang="en-US" sz="2640" i="1" dirty="0">
                <a:solidFill>
                  <a:srgbClr val="0066CC"/>
                </a:solidFill>
              </a:rPr>
              <a:t> li-</a:t>
            </a:r>
            <a:r>
              <a:rPr lang="en-US" sz="2640" i="1" dirty="0" err="1">
                <a:solidFill>
                  <a:srgbClr val="0066CC"/>
                </a:solidFill>
              </a:rPr>
              <a:t>najāḥi</a:t>
            </a:r>
            <a:r>
              <a:rPr lang="en-US" sz="2640" i="1" dirty="0">
                <a:solidFill>
                  <a:srgbClr val="0066CC"/>
                </a:solidFill>
              </a:rPr>
              <a:t> </a:t>
            </a:r>
            <a:r>
              <a:rPr lang="en-US" sz="2640" i="1" dirty="0" err="1">
                <a:solidFill>
                  <a:srgbClr val="0066CC"/>
                </a:solidFill>
              </a:rPr>
              <a:t>ṭalibatī</a:t>
            </a:r>
            <a:r>
              <a:rPr lang="en-US" sz="2640" i="1" dirty="0">
                <a:solidFill>
                  <a:srgbClr val="0066CC"/>
                </a:solidFill>
              </a:rPr>
              <a:t> </a:t>
            </a:r>
            <a:r>
              <a:rPr lang="en-US" sz="2640" i="1" dirty="0" err="1">
                <a:solidFill>
                  <a:srgbClr val="0066CC"/>
                </a:solidFill>
              </a:rPr>
              <a:t>innaka</a:t>
            </a:r>
            <a:r>
              <a:rPr lang="en-US" sz="2640" i="1" dirty="0">
                <a:solidFill>
                  <a:srgbClr val="0066CC"/>
                </a:solidFill>
              </a:rPr>
              <a:t> </a:t>
            </a:r>
            <a:r>
              <a:rPr lang="en-US" sz="2640" i="1" dirty="0" err="1">
                <a:solidFill>
                  <a:srgbClr val="0066CC"/>
                </a:solidFill>
              </a:rPr>
              <a:t>wāsiʿun</a:t>
            </a:r>
            <a:r>
              <a:rPr lang="en-US" sz="2640" i="1" dirty="0">
                <a:solidFill>
                  <a:srgbClr val="0066CC"/>
                </a:solidFill>
              </a:rPr>
              <a:t> </a:t>
            </a:r>
            <a:r>
              <a:rPr lang="en-US" sz="2640" i="1" dirty="0" err="1">
                <a:solidFill>
                  <a:srgbClr val="0066CC"/>
                </a:solidFill>
              </a:rPr>
              <a:t>karīm</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25FD1DFA-5A71-CD95-6D5E-89A7C14006FE}"/>
              </a:ext>
            </a:extLst>
          </p:cNvPr>
          <p:cNvSpPr/>
          <p:nvPr/>
        </p:nvSpPr>
        <p:spPr>
          <a:xfrm>
            <a:off x="462916" y="2935706"/>
            <a:ext cx="11266200" cy="2991853"/>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endParaRPr lang="en-US"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a:p>
            <a:pPr lvl="0" algn="ctr" rtl="1">
              <a:lnSpc>
                <a:spcPct val="150000"/>
              </a:lnSpc>
              <a:buSzPts val="5280"/>
            </a:pPr>
            <a:r>
              <a:rPr lang="ur-PK"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جس کی مدت کی کوئی حد نہ ہو، اور اسے میرے لیے مدد اور میری طلب کی کامیابی کا سبب بنا دے، بے شک تو بڑی وسعت والا، نہایت کریم ہے۔</a:t>
            </a:r>
            <a:endParaRPr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3" name="Google Shape;101;p14">
            <a:extLst>
              <a:ext uri="{FF2B5EF4-FFF2-40B4-BE49-F238E27FC236}">
                <a16:creationId xmlns:a16="http://schemas.microsoft.com/office/drawing/2014/main" id="{41CFDB6D-13DB-4A5C-0820-1242AFFFC6D0}"/>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151248533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BEDF0B2E-EC70-5671-11D8-0F21B3375830}"/>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77E1F73A-0F16-01A2-2379-6929E58627FC}"/>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وَمِنْ حَاجَتِي يَا رَبِّ كَذَا وَكَذَا</a:t>
            </a:r>
          </a:p>
        </p:txBody>
      </p:sp>
      <p:sp>
        <p:nvSpPr>
          <p:cNvPr id="107" name="Google Shape;107;p15">
            <a:extLst>
              <a:ext uri="{FF2B5EF4-FFF2-40B4-BE49-F238E27FC236}">
                <a16:creationId xmlns:a16="http://schemas.microsoft.com/office/drawing/2014/main" id="{29CF4CF8-8703-300E-6BF6-119C4E93A607}"/>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And of my needs, O my Lord, are such and such...</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C5D70984-818C-1B01-5D12-69FAFC53933E}"/>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a:t>
            </a:r>
            <a:r>
              <a:rPr lang="en-US" sz="2640" i="1" dirty="0">
                <a:solidFill>
                  <a:srgbClr val="0066CC"/>
                </a:solidFill>
              </a:rPr>
              <a:t>-min </a:t>
            </a:r>
            <a:r>
              <a:rPr lang="en-US" sz="2640" i="1" dirty="0" err="1">
                <a:solidFill>
                  <a:srgbClr val="0066CC"/>
                </a:solidFill>
              </a:rPr>
              <a:t>ḥājatī</a:t>
            </a:r>
            <a:r>
              <a:rPr lang="en-US" sz="2640" i="1" dirty="0">
                <a:solidFill>
                  <a:srgbClr val="0066CC"/>
                </a:solidFill>
              </a:rPr>
              <a:t> </a:t>
            </a:r>
            <a:r>
              <a:rPr lang="en-US" sz="2640" i="1" dirty="0" err="1">
                <a:solidFill>
                  <a:srgbClr val="0066CC"/>
                </a:solidFill>
              </a:rPr>
              <a:t>yā</a:t>
            </a:r>
            <a:r>
              <a:rPr lang="en-US" sz="2640" i="1" dirty="0">
                <a:solidFill>
                  <a:srgbClr val="0066CC"/>
                </a:solidFill>
              </a:rPr>
              <a:t> </a:t>
            </a:r>
            <a:r>
              <a:rPr lang="en-US" sz="2640" i="1" dirty="0" err="1">
                <a:solidFill>
                  <a:srgbClr val="0066CC"/>
                </a:solidFill>
              </a:rPr>
              <a:t>rabbī</a:t>
            </a:r>
            <a:r>
              <a:rPr lang="en-US" sz="2640" i="1" dirty="0">
                <a:solidFill>
                  <a:srgbClr val="0066CC"/>
                </a:solidFill>
              </a:rPr>
              <a:t> </a:t>
            </a:r>
            <a:r>
              <a:rPr lang="en-US" sz="2640" i="1" dirty="0" err="1">
                <a:solidFill>
                  <a:srgbClr val="0066CC"/>
                </a:solidFill>
              </a:rPr>
              <a:t>kadhā</a:t>
            </a:r>
            <a:r>
              <a:rPr lang="en-US" sz="2640" i="1" dirty="0">
                <a:solidFill>
                  <a:srgbClr val="0066CC"/>
                </a:solidFill>
              </a:rPr>
              <a:t> </a:t>
            </a:r>
            <a:r>
              <a:rPr lang="en-US" sz="2640" i="1" dirty="0" err="1">
                <a:solidFill>
                  <a:srgbClr val="0066CC"/>
                </a:solidFill>
              </a:rPr>
              <a:t>wa-kadhā</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2A5BA675-D538-845B-38BE-3EEB4D5AF0B2}"/>
              </a:ext>
            </a:extLst>
          </p:cNvPr>
          <p:cNvSpPr/>
          <p:nvPr/>
        </p:nvSpPr>
        <p:spPr>
          <a:xfrm>
            <a:off x="462916" y="4526280"/>
            <a:ext cx="11266200" cy="3678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میری حاجتوں میں سے اے میرے رب، یہ اور یہ ہے۔</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F0AA2162-26BC-7110-0A11-5A7B6AE45155}"/>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18263832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E20A3E7D-4F19-5AC4-08D9-824E0ACC6F3E}"/>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B00635AE-8FC1-C6D1-AD76-0902D5C0E4C6}"/>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وَمِنْ حَاجَتِي يَا رَبِّ كَذَا وَكَذَا</a:t>
            </a:r>
          </a:p>
        </p:txBody>
      </p:sp>
      <p:sp>
        <p:nvSpPr>
          <p:cNvPr id="107" name="Google Shape;107;p15">
            <a:extLst>
              <a:ext uri="{FF2B5EF4-FFF2-40B4-BE49-F238E27FC236}">
                <a16:creationId xmlns:a16="http://schemas.microsoft.com/office/drawing/2014/main" id="{7DC3C578-1F12-9531-5781-7052B07F5614}"/>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And of my needs, O my Lord, are such and such...</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81EA1E38-38AE-B209-82A5-B37C47AAB76E}"/>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a:t>
            </a:r>
            <a:r>
              <a:rPr lang="en-US" sz="2640" i="1" dirty="0">
                <a:solidFill>
                  <a:srgbClr val="0066CC"/>
                </a:solidFill>
              </a:rPr>
              <a:t>-min </a:t>
            </a:r>
            <a:r>
              <a:rPr lang="en-US" sz="2640" i="1" dirty="0" err="1">
                <a:solidFill>
                  <a:srgbClr val="0066CC"/>
                </a:solidFill>
              </a:rPr>
              <a:t>ḥājatī</a:t>
            </a:r>
            <a:r>
              <a:rPr lang="en-US" sz="2640" i="1" dirty="0">
                <a:solidFill>
                  <a:srgbClr val="0066CC"/>
                </a:solidFill>
              </a:rPr>
              <a:t> </a:t>
            </a:r>
            <a:r>
              <a:rPr lang="en-US" sz="2640" i="1" dirty="0" err="1">
                <a:solidFill>
                  <a:srgbClr val="0066CC"/>
                </a:solidFill>
              </a:rPr>
              <a:t>yā</a:t>
            </a:r>
            <a:r>
              <a:rPr lang="en-US" sz="2640" i="1" dirty="0">
                <a:solidFill>
                  <a:srgbClr val="0066CC"/>
                </a:solidFill>
              </a:rPr>
              <a:t> </a:t>
            </a:r>
            <a:r>
              <a:rPr lang="en-US" sz="2640" i="1" dirty="0" err="1">
                <a:solidFill>
                  <a:srgbClr val="0066CC"/>
                </a:solidFill>
              </a:rPr>
              <a:t>rabbī</a:t>
            </a:r>
            <a:r>
              <a:rPr lang="en-US" sz="2640" i="1" dirty="0">
                <a:solidFill>
                  <a:srgbClr val="0066CC"/>
                </a:solidFill>
              </a:rPr>
              <a:t> </a:t>
            </a:r>
            <a:r>
              <a:rPr lang="en-US" sz="2640" i="1" dirty="0" err="1">
                <a:solidFill>
                  <a:srgbClr val="0066CC"/>
                </a:solidFill>
              </a:rPr>
              <a:t>kadhā</a:t>
            </a:r>
            <a:r>
              <a:rPr lang="en-US" sz="2640" i="1" dirty="0">
                <a:solidFill>
                  <a:srgbClr val="0066CC"/>
                </a:solidFill>
              </a:rPr>
              <a:t> </a:t>
            </a:r>
            <a:r>
              <a:rPr lang="en-US" sz="2640" i="1" dirty="0" err="1">
                <a:solidFill>
                  <a:srgbClr val="0066CC"/>
                </a:solidFill>
              </a:rPr>
              <a:t>wa-kadhā</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99017AC7-883D-9540-63DD-364EDB7FAC20}"/>
              </a:ext>
            </a:extLst>
          </p:cNvPr>
          <p:cNvSpPr/>
          <p:nvPr/>
        </p:nvSpPr>
        <p:spPr>
          <a:xfrm>
            <a:off x="462916" y="4526280"/>
            <a:ext cx="11266200" cy="3678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میری حاجتوں میں سے اے میرے رب، یہ اور یہ ہے۔</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C2B918C4-E021-545C-F0F7-A1F40DC926E8}"/>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319896551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F7AAA9B4-59EC-BFB0-DFC9-222445C2BE49}"/>
            </a:ext>
          </a:extLst>
        </p:cNvPr>
        <p:cNvGrpSpPr/>
        <p:nvPr/>
      </p:nvGrpSpPr>
      <p:grpSpPr>
        <a:xfrm>
          <a:off x="0" y="0"/>
          <a:ext cx="0" cy="0"/>
          <a:chOff x="0" y="0"/>
          <a:chExt cx="0" cy="0"/>
        </a:xfrm>
      </p:grpSpPr>
      <p:sp>
        <p:nvSpPr>
          <p:cNvPr id="107" name="Google Shape;107;p15">
            <a:extLst>
              <a:ext uri="{FF2B5EF4-FFF2-40B4-BE49-F238E27FC236}">
                <a16:creationId xmlns:a16="http://schemas.microsoft.com/office/drawing/2014/main" id="{A5C9E07B-7D37-CAD1-87F5-27B420EA99D4}"/>
              </a:ext>
            </a:extLst>
          </p:cNvPr>
          <p:cNvSpPr txBox="1">
            <a:spLocks noGrp="1"/>
          </p:cNvSpPr>
          <p:nvPr>
            <p:ph type="subTitle" idx="1"/>
          </p:nvPr>
        </p:nvSpPr>
        <p:spPr>
          <a:xfrm>
            <a:off x="462916" y="2459241"/>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t>(Here you state your needs, then prostrate and say):</a:t>
            </a:r>
            <a:br>
              <a:rPr lang="en-US" dirty="0"/>
            </a:br>
            <a:endParaRPr lang="en-US" dirty="0">
              <a:solidFill>
                <a:srgbClr val="0066CC"/>
              </a:solidFill>
            </a:endParaRP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9" name="Google Shape;109;p15">
            <a:extLst>
              <a:ext uri="{FF2B5EF4-FFF2-40B4-BE49-F238E27FC236}">
                <a16:creationId xmlns:a16="http://schemas.microsoft.com/office/drawing/2014/main" id="{1193D722-0256-B898-3301-6F1E289EA5A1}"/>
              </a:ext>
            </a:extLst>
          </p:cNvPr>
          <p:cNvSpPr/>
          <p:nvPr/>
        </p:nvSpPr>
        <p:spPr>
          <a:xfrm>
            <a:off x="462916" y="4157314"/>
            <a:ext cx="11266200" cy="3678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(یہاں اپنی حاجات بیان کریں، پھر سجدہ کریں اور کہیں:)</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CB3B77DD-1457-BFBF-1C05-B82CF12DCB5D}"/>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44273683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4AAD5657-E6E4-E1B4-E253-7DD0D2842B38}"/>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E80E29A1-0927-9B17-DCAE-1B0CA0204420}"/>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فَضْلُكَ آنَسَنِي وَإِحْسَانُكَ دَلَّنِي</a:t>
            </a:r>
          </a:p>
        </p:txBody>
      </p:sp>
      <p:sp>
        <p:nvSpPr>
          <p:cNvPr id="107" name="Google Shape;107;p15">
            <a:extLst>
              <a:ext uri="{FF2B5EF4-FFF2-40B4-BE49-F238E27FC236}">
                <a16:creationId xmlns:a16="http://schemas.microsoft.com/office/drawing/2014/main" id="{C694D7BA-02CA-A347-21BB-3611BB695FC4}"/>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Your bounty has comforted me, and Your kindness has guided me.</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92D4431E-B3AB-3544-FCE6-E50A679A1A80}"/>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faḍluka</a:t>
            </a:r>
            <a:r>
              <a:rPr lang="en-US" sz="2640" i="1" dirty="0">
                <a:solidFill>
                  <a:srgbClr val="0066CC"/>
                </a:solidFill>
              </a:rPr>
              <a:t> </a:t>
            </a:r>
            <a:r>
              <a:rPr lang="en-US" sz="2640" i="1" dirty="0" err="1">
                <a:solidFill>
                  <a:srgbClr val="0066CC"/>
                </a:solidFill>
              </a:rPr>
              <a:t>ānasanī</a:t>
            </a:r>
            <a:r>
              <a:rPr lang="en-US" sz="2640" i="1" dirty="0">
                <a:solidFill>
                  <a:srgbClr val="0066CC"/>
                </a:solidFill>
              </a:rPr>
              <a:t> </a:t>
            </a:r>
            <a:r>
              <a:rPr lang="en-US" sz="2640" i="1" dirty="0" err="1">
                <a:solidFill>
                  <a:srgbClr val="0066CC"/>
                </a:solidFill>
              </a:rPr>
              <a:t>wa-iḥsānuka</a:t>
            </a:r>
            <a:r>
              <a:rPr lang="en-US" sz="2640" i="1" dirty="0">
                <a:solidFill>
                  <a:srgbClr val="0066CC"/>
                </a:solidFill>
              </a:rPr>
              <a:t> </a:t>
            </a:r>
            <a:r>
              <a:rPr lang="en-US" sz="2640" i="1" dirty="0" err="1">
                <a:solidFill>
                  <a:srgbClr val="0066CC"/>
                </a:solidFill>
              </a:rPr>
              <a:t>dallanī</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8C7A7C95-A4B7-3D63-6C00-B15975DECC76}"/>
              </a:ext>
            </a:extLst>
          </p:cNvPr>
          <p:cNvSpPr/>
          <p:nvPr/>
        </p:nvSpPr>
        <p:spPr>
          <a:xfrm>
            <a:off x="462916" y="4526280"/>
            <a:ext cx="11266200" cy="3678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ur-PK"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تیرے  فضل نے  مجھے مانوس کیا، اور تیرا احسان نے  میری رہنمائی   کی۔</a:t>
            </a:r>
            <a:endParaRPr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A5D96092-86C8-252A-0F83-013C68258986}"/>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278468535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8BC91A24-3C78-B322-BB89-521451021A9C}"/>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C8DFE94A-3876-4055-D81B-F41D1BD8FBF8}"/>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فَأَسْأَلُكَ بِكَ وَبِمُحَمَّدٍ وَآلِهِ صَلَوَاتُكَ عَلَيْهِمْ أَنْ لَا تَرُدَّنِي خَائِبًا</a:t>
            </a:r>
          </a:p>
        </p:txBody>
      </p:sp>
      <p:sp>
        <p:nvSpPr>
          <p:cNvPr id="107" name="Google Shape;107;p15">
            <a:extLst>
              <a:ext uri="{FF2B5EF4-FFF2-40B4-BE49-F238E27FC236}">
                <a16:creationId xmlns:a16="http://schemas.microsoft.com/office/drawing/2014/main" id="{C95591A1-7E45-AF9C-0204-62E135204B8F}"/>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sz="2800" dirty="0">
                <a:solidFill>
                  <a:srgbClr val="0066CC"/>
                </a:solidFill>
              </a:rPr>
              <a:t>So I ask You—by You, and by Muhammad and his Household (Your blessings be upon them)—not to send me away disappointed.</a:t>
            </a:r>
          </a:p>
        </p:txBody>
      </p:sp>
      <p:sp>
        <p:nvSpPr>
          <p:cNvPr id="108" name="Google Shape;108;p15">
            <a:extLst>
              <a:ext uri="{FF2B5EF4-FFF2-40B4-BE49-F238E27FC236}">
                <a16:creationId xmlns:a16="http://schemas.microsoft.com/office/drawing/2014/main" id="{346A4E3A-0CE7-75AD-5CAC-CBAEF330FA71}"/>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a:solidFill>
                  <a:srgbClr val="0066CC"/>
                </a:solidFill>
              </a:rPr>
              <a:t>fa-</a:t>
            </a:r>
            <a:r>
              <a:rPr lang="en-US" sz="2640" i="1" dirty="0" err="1">
                <a:solidFill>
                  <a:srgbClr val="0066CC"/>
                </a:solidFill>
              </a:rPr>
              <a:t>asʾaluka</a:t>
            </a:r>
            <a:r>
              <a:rPr lang="en-US" sz="2640" i="1" dirty="0">
                <a:solidFill>
                  <a:srgbClr val="0066CC"/>
                </a:solidFill>
              </a:rPr>
              <a:t> </a:t>
            </a:r>
            <a:r>
              <a:rPr lang="en-US" sz="2640" i="1" dirty="0" err="1">
                <a:solidFill>
                  <a:srgbClr val="0066CC"/>
                </a:solidFill>
              </a:rPr>
              <a:t>bika</a:t>
            </a:r>
            <a:r>
              <a:rPr lang="en-US" sz="2640" i="1" dirty="0">
                <a:solidFill>
                  <a:srgbClr val="0066CC"/>
                </a:solidFill>
              </a:rPr>
              <a:t> </a:t>
            </a:r>
            <a:r>
              <a:rPr lang="en-US" sz="2640" i="1" dirty="0" err="1">
                <a:solidFill>
                  <a:srgbClr val="0066CC"/>
                </a:solidFill>
              </a:rPr>
              <a:t>wa-bimuḥammadin</a:t>
            </a:r>
            <a:r>
              <a:rPr lang="en-US" sz="2640" i="1" dirty="0">
                <a:solidFill>
                  <a:srgbClr val="0066CC"/>
                </a:solidFill>
              </a:rPr>
              <a:t> </a:t>
            </a:r>
            <a:r>
              <a:rPr lang="en-US" sz="2640" i="1" dirty="0" err="1">
                <a:solidFill>
                  <a:srgbClr val="0066CC"/>
                </a:solidFill>
              </a:rPr>
              <a:t>wa-ālihi</a:t>
            </a:r>
            <a:r>
              <a:rPr lang="en-US" sz="2640" i="1" dirty="0">
                <a:solidFill>
                  <a:srgbClr val="0066CC"/>
                </a:solidFill>
              </a:rPr>
              <a:t> </a:t>
            </a:r>
            <a:r>
              <a:rPr lang="en-US" sz="2640" i="1" dirty="0" err="1">
                <a:solidFill>
                  <a:srgbClr val="0066CC"/>
                </a:solidFill>
              </a:rPr>
              <a:t>ṣalawātuka</a:t>
            </a:r>
            <a:r>
              <a:rPr lang="en-US" sz="2640" i="1" dirty="0">
                <a:solidFill>
                  <a:srgbClr val="0066CC"/>
                </a:solidFill>
              </a:rPr>
              <a:t> </a:t>
            </a:r>
            <a:r>
              <a:rPr lang="en-US" sz="2640" i="1" dirty="0" err="1">
                <a:solidFill>
                  <a:srgbClr val="0066CC"/>
                </a:solidFill>
              </a:rPr>
              <a:t>ʿalayhim</a:t>
            </a:r>
            <a:r>
              <a:rPr lang="en-US" sz="2640" i="1" dirty="0">
                <a:solidFill>
                  <a:srgbClr val="0066CC"/>
                </a:solidFill>
              </a:rPr>
              <a:t> an </a:t>
            </a:r>
            <a:r>
              <a:rPr lang="en-US" sz="2640" i="1" dirty="0" err="1">
                <a:solidFill>
                  <a:srgbClr val="0066CC"/>
                </a:solidFill>
              </a:rPr>
              <a:t>lā</a:t>
            </a:r>
            <a:r>
              <a:rPr lang="en-US" sz="2640" i="1" dirty="0">
                <a:solidFill>
                  <a:srgbClr val="0066CC"/>
                </a:solidFill>
              </a:rPr>
              <a:t> </a:t>
            </a:r>
            <a:r>
              <a:rPr lang="en-US" sz="2640" i="1" dirty="0" err="1">
                <a:solidFill>
                  <a:srgbClr val="0066CC"/>
                </a:solidFill>
              </a:rPr>
              <a:t>taruddani</a:t>
            </a:r>
            <a:r>
              <a:rPr lang="en-US" sz="2640" i="1" dirty="0">
                <a:solidFill>
                  <a:srgbClr val="0066CC"/>
                </a:solidFill>
              </a:rPr>
              <a:t> </a:t>
            </a:r>
            <a:r>
              <a:rPr lang="en-US" sz="2640" i="1" dirty="0" err="1">
                <a:solidFill>
                  <a:srgbClr val="0066CC"/>
                </a:solidFill>
              </a:rPr>
              <a:t>khāʾiban</a:t>
            </a:r>
            <a:endParaRPr sz="2640" i="1" dirty="0">
              <a:solidFill>
                <a:srgbClr val="0066CC"/>
              </a:solidFill>
            </a:endParaRPr>
          </a:p>
        </p:txBody>
      </p:sp>
      <p:sp>
        <p:nvSpPr>
          <p:cNvPr id="109" name="Google Shape;109;p15">
            <a:extLst>
              <a:ext uri="{FF2B5EF4-FFF2-40B4-BE49-F238E27FC236}">
                <a16:creationId xmlns:a16="http://schemas.microsoft.com/office/drawing/2014/main" id="{B4C94714-B2D9-0AD0-7252-2891684439FC}"/>
              </a:ext>
            </a:extLst>
          </p:cNvPr>
          <p:cNvSpPr/>
          <p:nvPr/>
        </p:nvSpPr>
        <p:spPr>
          <a:xfrm>
            <a:off x="462916" y="4332739"/>
            <a:ext cx="11266200" cy="367800"/>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endParaRPr lang="ur-PK"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a:p>
            <a:pPr lvl="0" algn="ctr" rtl="1">
              <a:lnSpc>
                <a:spcPct val="150000"/>
              </a:lnSpc>
              <a:buSzPts val="5280"/>
            </a:pPr>
            <a:r>
              <a:rPr lang="ur-PK"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پس میں تجھ سے، تجھ ہی کے واسطے، اور محمد اور ان کی آل کے واسطے جن پر تیری رحمتیں ہوں، سوال کرتا ہوں کہ مجھے نامراد واپس نہ لوٹانا۔</a:t>
            </a:r>
            <a:endParaRPr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endParaRPr>
          </a:p>
        </p:txBody>
      </p:sp>
      <p:sp>
        <p:nvSpPr>
          <p:cNvPr id="2" name="Google Shape;101;p14">
            <a:extLst>
              <a:ext uri="{FF2B5EF4-FFF2-40B4-BE49-F238E27FC236}">
                <a16:creationId xmlns:a16="http://schemas.microsoft.com/office/drawing/2014/main" id="{5929306A-54C6-BD50-9985-1F0FE237DC66}"/>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302507942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739BD687-4D40-D62E-58B2-B24D5CDA17C1}"/>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58DF6D38-1EAD-CF1E-3E32-5F8F65894BF6}"/>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7000" dirty="0">
                <a:latin typeface="Arabic Typesetting"/>
                <a:ea typeface="Arabic Typesetting"/>
                <a:cs typeface="Arabic Typesetting"/>
                <a:sym typeface="Arabic Typesetting"/>
              </a:rPr>
              <a:t>وَيَا مَنْ يُسْتَغْنَى بِهِ وَلَا يُسْتَغْنَى عَنْهُ،</a:t>
            </a:r>
          </a:p>
        </p:txBody>
      </p:sp>
      <p:sp>
        <p:nvSpPr>
          <p:cNvPr id="107" name="Google Shape;107;p15">
            <a:extLst>
              <a:ext uri="{FF2B5EF4-FFF2-40B4-BE49-F238E27FC236}">
                <a16:creationId xmlns:a16="http://schemas.microsoft.com/office/drawing/2014/main" id="{A41EA933-033F-20DE-59A1-2033CC81CB58}"/>
              </a:ext>
            </a:extLst>
          </p:cNvPr>
          <p:cNvSpPr txBox="1">
            <a:spLocks noGrp="1"/>
          </p:cNvSpPr>
          <p:nvPr>
            <p:ph type="subTitle" idx="1"/>
          </p:nvPr>
        </p:nvSpPr>
        <p:spPr>
          <a:xfrm>
            <a:off x="60960" y="2828207"/>
            <a:ext cx="11868256"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sz="2800" dirty="0">
                <a:solidFill>
                  <a:srgbClr val="0066CC"/>
                </a:solidFill>
              </a:rPr>
              <a:t>O He through whom sufficiency is found, and none is independent of Him;</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474BD4C0-83CA-0CB5-CD95-3D6F943F53E4}"/>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Wa-yā</a:t>
            </a:r>
            <a:r>
              <a:rPr lang="en-US" sz="2640" i="1" dirty="0">
                <a:solidFill>
                  <a:srgbClr val="0066CC"/>
                </a:solidFill>
              </a:rPr>
              <a:t> man </a:t>
            </a:r>
            <a:r>
              <a:rPr lang="en-US" sz="2640" i="1" dirty="0" err="1">
                <a:solidFill>
                  <a:srgbClr val="0066CC"/>
                </a:solidFill>
              </a:rPr>
              <a:t>yustaghnā</a:t>
            </a:r>
            <a:r>
              <a:rPr lang="en-US" sz="2640" i="1" dirty="0">
                <a:solidFill>
                  <a:srgbClr val="0066CC"/>
                </a:solidFill>
              </a:rPr>
              <a:t> </a:t>
            </a:r>
            <a:r>
              <a:rPr lang="en-US" sz="2640" i="1" dirty="0" err="1">
                <a:solidFill>
                  <a:srgbClr val="0066CC"/>
                </a:solidFill>
              </a:rPr>
              <a:t>bihi</a:t>
            </a:r>
            <a:r>
              <a:rPr lang="en-US" sz="2640" i="1" dirty="0">
                <a:solidFill>
                  <a:srgbClr val="0066CC"/>
                </a:solidFill>
              </a:rPr>
              <a:t> </a:t>
            </a:r>
            <a:r>
              <a:rPr lang="en-US" sz="2640" i="1" dirty="0" err="1">
                <a:solidFill>
                  <a:srgbClr val="0066CC"/>
                </a:solidFill>
              </a:rPr>
              <a:t>wa-lā</a:t>
            </a:r>
            <a:r>
              <a:rPr lang="en-US" sz="2640" i="1" dirty="0">
                <a:solidFill>
                  <a:srgbClr val="0066CC"/>
                </a:solidFill>
              </a:rPr>
              <a:t> </a:t>
            </a:r>
            <a:r>
              <a:rPr lang="en-US" sz="2640" i="1" dirty="0" err="1">
                <a:solidFill>
                  <a:srgbClr val="0066CC"/>
                </a:solidFill>
              </a:rPr>
              <a:t>yustaghnā</a:t>
            </a:r>
            <a:r>
              <a:rPr lang="en-US" sz="2640" i="1" dirty="0">
                <a:solidFill>
                  <a:srgbClr val="0066CC"/>
                </a:solidFill>
              </a:rPr>
              <a:t> </a:t>
            </a:r>
            <a:r>
              <a:rPr lang="en-US" sz="2640" i="1" dirty="0" err="1">
                <a:solidFill>
                  <a:srgbClr val="0066CC"/>
                </a:solidFill>
              </a:rPr>
              <a:t>ʿanhu</a:t>
            </a:r>
            <a:r>
              <a:rPr lang="en-US" sz="2640" i="1" dirty="0">
                <a:solidFill>
                  <a:srgbClr val="0066CC"/>
                </a:solidFill>
              </a:rPr>
              <a:t>,</a:t>
            </a: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4AF48C35-A991-B89A-70D6-285E2CAAE24A}"/>
              </a:ext>
            </a:extLst>
          </p:cNvPr>
          <p:cNvSpPr/>
          <p:nvPr/>
        </p:nvSpPr>
        <p:spPr>
          <a:xfrm>
            <a:off x="335902" y="3713584"/>
            <a:ext cx="11266200" cy="2077616"/>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ar-AE"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اے وہ ذات جس کے ذریعے بے نیازی حاصل ہوتی ہے اور جس سے کوئی بے نیاز نہیں ہو سکتا،</a:t>
            </a:r>
          </a:p>
        </p:txBody>
      </p:sp>
      <p:sp>
        <p:nvSpPr>
          <p:cNvPr id="2" name="Google Shape;101;p14">
            <a:extLst>
              <a:ext uri="{FF2B5EF4-FFF2-40B4-BE49-F238E27FC236}">
                <a16:creationId xmlns:a16="http://schemas.microsoft.com/office/drawing/2014/main" id="{FDF1606D-A916-EF0D-24E4-94EF778456FA}"/>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229449770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4065C421-96F0-9333-AF8A-16901E83E5B7}"/>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19430252-8FE8-485F-520E-27407B5407B6}"/>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7000" dirty="0">
                <a:latin typeface="Arabic Typesetting"/>
                <a:ea typeface="Arabic Typesetting"/>
                <a:cs typeface="Arabic Typesetting"/>
                <a:sym typeface="Arabic Typesetting"/>
              </a:rPr>
              <a:t>وَيَا مَنْ يُرْغَبُ إِلَيْهِ وَلَا يُرْغَبُ عَنْهُ</a:t>
            </a:r>
          </a:p>
        </p:txBody>
      </p:sp>
      <p:sp>
        <p:nvSpPr>
          <p:cNvPr id="107" name="Google Shape;107;p15">
            <a:extLst>
              <a:ext uri="{FF2B5EF4-FFF2-40B4-BE49-F238E27FC236}">
                <a16:creationId xmlns:a16="http://schemas.microsoft.com/office/drawing/2014/main" id="{0EE68E15-E80F-748D-E80E-B1D90A7EB645}"/>
              </a:ext>
            </a:extLst>
          </p:cNvPr>
          <p:cNvSpPr txBox="1">
            <a:spLocks noGrp="1"/>
          </p:cNvSpPr>
          <p:nvPr>
            <p:ph type="subTitle" idx="1"/>
          </p:nvPr>
        </p:nvSpPr>
        <p:spPr>
          <a:xfrm>
            <a:off x="60960" y="3036753"/>
            <a:ext cx="11868256"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sz="2800" dirty="0">
                <a:solidFill>
                  <a:srgbClr val="0066CC"/>
                </a:solidFill>
              </a:rPr>
              <a:t>O He to whom all desire turns, and from whom none turns away.</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3F54BBE4-79D7-35B2-6341-A862F12BCD43}"/>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Wa-yā</a:t>
            </a:r>
            <a:r>
              <a:rPr lang="en-US" sz="2640" i="1" dirty="0">
                <a:solidFill>
                  <a:srgbClr val="0066CC"/>
                </a:solidFill>
              </a:rPr>
              <a:t> man </a:t>
            </a:r>
            <a:r>
              <a:rPr lang="en-US" sz="2640" i="1" dirty="0" err="1">
                <a:solidFill>
                  <a:srgbClr val="0066CC"/>
                </a:solidFill>
              </a:rPr>
              <a:t>yustaghnā</a:t>
            </a:r>
            <a:r>
              <a:rPr lang="en-US" sz="2640" i="1" dirty="0">
                <a:solidFill>
                  <a:srgbClr val="0066CC"/>
                </a:solidFill>
              </a:rPr>
              <a:t> </a:t>
            </a:r>
            <a:r>
              <a:rPr lang="en-US" sz="2640" i="1" dirty="0" err="1">
                <a:solidFill>
                  <a:srgbClr val="0066CC"/>
                </a:solidFill>
              </a:rPr>
              <a:t>bihi</a:t>
            </a:r>
            <a:r>
              <a:rPr lang="en-US" sz="2640" i="1" dirty="0">
                <a:solidFill>
                  <a:srgbClr val="0066CC"/>
                </a:solidFill>
              </a:rPr>
              <a:t> </a:t>
            </a:r>
            <a:r>
              <a:rPr lang="en-US" sz="2640" i="1" dirty="0" err="1">
                <a:solidFill>
                  <a:srgbClr val="0066CC"/>
                </a:solidFill>
              </a:rPr>
              <a:t>wa-lā</a:t>
            </a:r>
            <a:r>
              <a:rPr lang="en-US" sz="2640" i="1" dirty="0">
                <a:solidFill>
                  <a:srgbClr val="0066CC"/>
                </a:solidFill>
              </a:rPr>
              <a:t> </a:t>
            </a:r>
            <a:r>
              <a:rPr lang="en-US" sz="2640" i="1" dirty="0" err="1">
                <a:solidFill>
                  <a:srgbClr val="0066CC"/>
                </a:solidFill>
              </a:rPr>
              <a:t>yustaghnā</a:t>
            </a:r>
            <a:r>
              <a:rPr lang="en-US" sz="2640" i="1" dirty="0">
                <a:solidFill>
                  <a:srgbClr val="0066CC"/>
                </a:solidFill>
              </a:rPr>
              <a:t> </a:t>
            </a:r>
            <a:r>
              <a:rPr lang="en-US" sz="2640" i="1" dirty="0" err="1">
                <a:solidFill>
                  <a:srgbClr val="0066CC"/>
                </a:solidFill>
              </a:rPr>
              <a:t>ʿanhu</a:t>
            </a:r>
            <a:r>
              <a:rPr lang="en-US" sz="2640" i="1" dirty="0">
                <a:solidFill>
                  <a:srgbClr val="0066CC"/>
                </a:solidFill>
              </a:rPr>
              <a:t>, </a:t>
            </a:r>
            <a:r>
              <a:rPr lang="en-US" sz="2640" i="1" dirty="0" err="1">
                <a:solidFill>
                  <a:srgbClr val="0066CC"/>
                </a:solidFill>
              </a:rPr>
              <a:t>wa-yā</a:t>
            </a:r>
            <a:r>
              <a:rPr lang="en-US" sz="2640" i="1" dirty="0">
                <a:solidFill>
                  <a:srgbClr val="0066CC"/>
                </a:solidFill>
              </a:rPr>
              <a:t> man </a:t>
            </a:r>
            <a:r>
              <a:rPr lang="en-US" sz="2640" i="1" dirty="0" err="1">
                <a:solidFill>
                  <a:srgbClr val="0066CC"/>
                </a:solidFill>
              </a:rPr>
              <a:t>yurghabu</a:t>
            </a:r>
            <a:r>
              <a:rPr lang="en-US" sz="2640" i="1" dirty="0">
                <a:solidFill>
                  <a:srgbClr val="0066CC"/>
                </a:solidFill>
              </a:rPr>
              <a:t> </a:t>
            </a:r>
            <a:r>
              <a:rPr lang="en-US" sz="2640" i="1" dirty="0" err="1">
                <a:solidFill>
                  <a:srgbClr val="0066CC"/>
                </a:solidFill>
              </a:rPr>
              <a:t>ilayhi</a:t>
            </a:r>
            <a:r>
              <a:rPr lang="en-US" sz="2640" i="1" dirty="0">
                <a:solidFill>
                  <a:srgbClr val="0066CC"/>
                </a:solidFill>
              </a:rPr>
              <a:t> </a:t>
            </a:r>
            <a:r>
              <a:rPr lang="en-US" sz="2640" i="1" dirty="0" err="1">
                <a:solidFill>
                  <a:srgbClr val="0066CC"/>
                </a:solidFill>
              </a:rPr>
              <a:t>wa-lā</a:t>
            </a:r>
            <a:r>
              <a:rPr lang="en-US" sz="2640" i="1" dirty="0">
                <a:solidFill>
                  <a:srgbClr val="0066CC"/>
                </a:solidFill>
              </a:rPr>
              <a:t> </a:t>
            </a:r>
            <a:r>
              <a:rPr lang="en-US" sz="2640" i="1" dirty="0" err="1">
                <a:solidFill>
                  <a:srgbClr val="0066CC"/>
                </a:solidFill>
              </a:rPr>
              <a:t>yurghabu</a:t>
            </a:r>
            <a:r>
              <a:rPr lang="en-US" sz="2640" i="1" dirty="0">
                <a:solidFill>
                  <a:srgbClr val="0066CC"/>
                </a:solidFill>
              </a:rPr>
              <a:t> </a:t>
            </a:r>
            <a:r>
              <a:rPr lang="en-US" sz="2640" i="1" dirty="0" err="1">
                <a:solidFill>
                  <a:srgbClr val="0066CC"/>
                </a:solidFill>
              </a:rPr>
              <a:t>ʿanhu</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D44B0F2F-61AE-2DEA-5DCE-CA406C8FF77F}"/>
              </a:ext>
            </a:extLst>
          </p:cNvPr>
          <p:cNvSpPr/>
          <p:nvPr/>
        </p:nvSpPr>
        <p:spPr>
          <a:xfrm>
            <a:off x="462916" y="3853543"/>
            <a:ext cx="11266200" cy="1595535"/>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ar-AE" sz="40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اور اے وہ ذات جس کی طرف رغبت کی جاتی ہے اور جس سے کوئی منہ نہیں موڑتا۔</a:t>
            </a:r>
          </a:p>
        </p:txBody>
      </p:sp>
      <p:sp>
        <p:nvSpPr>
          <p:cNvPr id="2" name="Google Shape;101;p14">
            <a:extLst>
              <a:ext uri="{FF2B5EF4-FFF2-40B4-BE49-F238E27FC236}">
                <a16:creationId xmlns:a16="http://schemas.microsoft.com/office/drawing/2014/main" id="{4378F055-2DFA-2ACC-9255-3190134BDAAF}"/>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382728651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2B990E4E-6860-14C9-F9E0-93E840328D7B}"/>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5278604A-10D3-55B5-0687-09DD3C813469}"/>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وَيَا مَنْ لَا تُفْنِي خَزَائِنَهُ الْمَسَائِلُ، وَيَا مَنْ لَا تُبَدِّلُ حِكْمَتَهُ الْوَسَائِلُ</a:t>
            </a:r>
          </a:p>
        </p:txBody>
      </p:sp>
      <p:sp>
        <p:nvSpPr>
          <p:cNvPr id="107" name="Google Shape;107;p15">
            <a:extLst>
              <a:ext uri="{FF2B5EF4-FFF2-40B4-BE49-F238E27FC236}">
                <a16:creationId xmlns:a16="http://schemas.microsoft.com/office/drawing/2014/main" id="{31E827C7-B00B-8A5E-4191-BDA42E3E72C4}"/>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O He whose treasures are never depleted by requests, and whose wisdom is never altered by means.</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7B26267B-DF42-8C8A-73E1-6E26FAC10391}"/>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Wa-yā</a:t>
            </a:r>
            <a:r>
              <a:rPr lang="en-US" sz="2640" i="1" dirty="0">
                <a:solidFill>
                  <a:srgbClr val="0066CC"/>
                </a:solidFill>
              </a:rPr>
              <a:t> man </a:t>
            </a:r>
            <a:r>
              <a:rPr lang="en-US" sz="2640" i="1" dirty="0" err="1">
                <a:solidFill>
                  <a:srgbClr val="0066CC"/>
                </a:solidFill>
              </a:rPr>
              <a:t>lā</a:t>
            </a:r>
            <a:r>
              <a:rPr lang="en-US" sz="2640" i="1" dirty="0">
                <a:solidFill>
                  <a:srgbClr val="0066CC"/>
                </a:solidFill>
              </a:rPr>
              <a:t> </a:t>
            </a:r>
            <a:r>
              <a:rPr lang="en-US" sz="2640" i="1" dirty="0" err="1">
                <a:solidFill>
                  <a:srgbClr val="0066CC"/>
                </a:solidFill>
              </a:rPr>
              <a:t>tufnī</a:t>
            </a:r>
            <a:r>
              <a:rPr lang="en-US" sz="2640" i="1" dirty="0">
                <a:solidFill>
                  <a:srgbClr val="0066CC"/>
                </a:solidFill>
              </a:rPr>
              <a:t> </a:t>
            </a:r>
            <a:r>
              <a:rPr lang="en-US" sz="2640" i="1" dirty="0" err="1">
                <a:solidFill>
                  <a:srgbClr val="0066CC"/>
                </a:solidFill>
              </a:rPr>
              <a:t>khazāʾinahu</a:t>
            </a:r>
            <a:r>
              <a:rPr lang="en-US" sz="2640" i="1" dirty="0">
                <a:solidFill>
                  <a:srgbClr val="0066CC"/>
                </a:solidFill>
              </a:rPr>
              <a:t> al-</a:t>
            </a:r>
            <a:r>
              <a:rPr lang="en-US" sz="2640" i="1" dirty="0" err="1">
                <a:solidFill>
                  <a:srgbClr val="0066CC"/>
                </a:solidFill>
              </a:rPr>
              <a:t>masāʾil</a:t>
            </a:r>
            <a:r>
              <a:rPr lang="en-US" sz="2640" i="1" dirty="0">
                <a:solidFill>
                  <a:srgbClr val="0066CC"/>
                </a:solidFill>
              </a:rPr>
              <a:t>, </a:t>
            </a:r>
            <a:r>
              <a:rPr lang="en-US" sz="2640" i="1" dirty="0" err="1">
                <a:solidFill>
                  <a:srgbClr val="0066CC"/>
                </a:solidFill>
              </a:rPr>
              <a:t>wa-yā</a:t>
            </a:r>
            <a:r>
              <a:rPr lang="en-US" sz="2640" i="1" dirty="0">
                <a:solidFill>
                  <a:srgbClr val="0066CC"/>
                </a:solidFill>
              </a:rPr>
              <a:t> man </a:t>
            </a:r>
            <a:r>
              <a:rPr lang="en-US" sz="2640" i="1" dirty="0" err="1">
                <a:solidFill>
                  <a:srgbClr val="0066CC"/>
                </a:solidFill>
              </a:rPr>
              <a:t>lā</a:t>
            </a:r>
            <a:r>
              <a:rPr lang="en-US" sz="2640" i="1" dirty="0">
                <a:solidFill>
                  <a:srgbClr val="0066CC"/>
                </a:solidFill>
              </a:rPr>
              <a:t> </a:t>
            </a:r>
            <a:r>
              <a:rPr lang="en-US" sz="2640" i="1" dirty="0" err="1">
                <a:solidFill>
                  <a:srgbClr val="0066CC"/>
                </a:solidFill>
              </a:rPr>
              <a:t>tubaddilu</a:t>
            </a:r>
            <a:r>
              <a:rPr lang="en-US" sz="2640" i="1" dirty="0">
                <a:solidFill>
                  <a:srgbClr val="0066CC"/>
                </a:solidFill>
              </a:rPr>
              <a:t> </a:t>
            </a:r>
            <a:r>
              <a:rPr lang="en-US" sz="2640" i="1" dirty="0" err="1">
                <a:solidFill>
                  <a:srgbClr val="0066CC"/>
                </a:solidFill>
              </a:rPr>
              <a:t>ḥikmatahu</a:t>
            </a:r>
            <a:r>
              <a:rPr lang="en-US" sz="2640" i="1" dirty="0">
                <a:solidFill>
                  <a:srgbClr val="0066CC"/>
                </a:solidFill>
              </a:rPr>
              <a:t> al-</a:t>
            </a:r>
            <a:r>
              <a:rPr lang="en-US" sz="2640" i="1" dirty="0" err="1">
                <a:solidFill>
                  <a:srgbClr val="0066CC"/>
                </a:solidFill>
              </a:rPr>
              <a:t>wasāʾil</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5254BB95-85A6-0346-E34B-3E602D57965A}"/>
              </a:ext>
            </a:extLst>
          </p:cNvPr>
          <p:cNvSpPr/>
          <p:nvPr/>
        </p:nvSpPr>
        <p:spPr>
          <a:xfrm>
            <a:off x="462916" y="3741577"/>
            <a:ext cx="11266200" cy="2049624"/>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ar-AE"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اے وہ </a:t>
            </a:r>
            <a:r>
              <a:rPr lang="en-US"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ar-AE"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جس کے خزانے سوالات سے ختم نہیں ہوتے، اور جس کی حکمت</a:t>
            </a:r>
            <a:r>
              <a:rPr lang="ur-PK"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کو</a:t>
            </a:r>
            <a:r>
              <a:rPr lang="ar-AE"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a:t>
            </a:r>
            <a:r>
              <a:rPr lang="ur-PK"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وسائل و اسباب</a:t>
            </a:r>
            <a:r>
              <a:rPr lang="ar-AE"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بدل نہیں</a:t>
            </a:r>
            <a:r>
              <a:rPr lang="ur-PK"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سکتے</a:t>
            </a:r>
            <a:r>
              <a:rPr lang="ar-AE"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a:t>
            </a:r>
          </a:p>
        </p:txBody>
      </p:sp>
      <p:sp>
        <p:nvSpPr>
          <p:cNvPr id="2" name="Google Shape;101;p14">
            <a:extLst>
              <a:ext uri="{FF2B5EF4-FFF2-40B4-BE49-F238E27FC236}">
                <a16:creationId xmlns:a16="http://schemas.microsoft.com/office/drawing/2014/main" id="{CFC6E4E9-3540-72E6-0070-5A4494E81F86}"/>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385703045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ECE13E01-AC08-BC4A-867B-223217F66386}"/>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1D16F9B2-BDD9-448F-AE23-92384EDB8C6D}"/>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000" dirty="0">
                <a:latin typeface="Arabic Typesetting"/>
                <a:ea typeface="Arabic Typesetting"/>
                <a:cs typeface="Arabic Typesetting"/>
                <a:sym typeface="Arabic Typesetting"/>
              </a:rPr>
              <a:t>وَيَا مَنْ لَا تَنْقَطِعُ عَنْهُ حَوَائِجُ الْمُحْتَاجِينَ، وَيَا مَنْ لَا يُعَنِّيهِ دُعَاءُ الدَّاعِينَ</a:t>
            </a:r>
          </a:p>
        </p:txBody>
      </p:sp>
      <p:sp>
        <p:nvSpPr>
          <p:cNvPr id="107" name="Google Shape;107;p15">
            <a:extLst>
              <a:ext uri="{FF2B5EF4-FFF2-40B4-BE49-F238E27FC236}">
                <a16:creationId xmlns:a16="http://schemas.microsoft.com/office/drawing/2014/main" id="{306CBB82-D48D-3F13-28C2-AAAF9B91A2BC}"/>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O He from whom the needs of the needy never cease, and whom the calls of the callers never burden.</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B9EF9CD8-8931-E96E-81BF-BAEDDFE8F9EC}"/>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Wa-yā</a:t>
            </a:r>
            <a:r>
              <a:rPr lang="en-US" sz="2640" i="1" dirty="0">
                <a:solidFill>
                  <a:srgbClr val="0066CC"/>
                </a:solidFill>
              </a:rPr>
              <a:t> man </a:t>
            </a:r>
            <a:r>
              <a:rPr lang="en-US" sz="2640" i="1" dirty="0" err="1">
                <a:solidFill>
                  <a:srgbClr val="0066CC"/>
                </a:solidFill>
              </a:rPr>
              <a:t>lā</a:t>
            </a:r>
            <a:r>
              <a:rPr lang="en-US" sz="2640" i="1" dirty="0">
                <a:solidFill>
                  <a:srgbClr val="0066CC"/>
                </a:solidFill>
              </a:rPr>
              <a:t> </a:t>
            </a:r>
            <a:r>
              <a:rPr lang="en-US" sz="2640" i="1" dirty="0" err="1">
                <a:solidFill>
                  <a:srgbClr val="0066CC"/>
                </a:solidFill>
              </a:rPr>
              <a:t>tanqaṭiʿu</a:t>
            </a:r>
            <a:r>
              <a:rPr lang="en-US" sz="2640" i="1" dirty="0">
                <a:solidFill>
                  <a:srgbClr val="0066CC"/>
                </a:solidFill>
              </a:rPr>
              <a:t> </a:t>
            </a:r>
            <a:r>
              <a:rPr lang="en-US" sz="2640" i="1" dirty="0" err="1">
                <a:solidFill>
                  <a:srgbClr val="0066CC"/>
                </a:solidFill>
              </a:rPr>
              <a:t>ʿanhu</a:t>
            </a:r>
            <a:r>
              <a:rPr lang="en-US" sz="2640" i="1" dirty="0">
                <a:solidFill>
                  <a:srgbClr val="0066CC"/>
                </a:solidFill>
              </a:rPr>
              <a:t> </a:t>
            </a:r>
            <a:r>
              <a:rPr lang="en-US" sz="2640" i="1" dirty="0" err="1">
                <a:solidFill>
                  <a:srgbClr val="0066CC"/>
                </a:solidFill>
              </a:rPr>
              <a:t>ḥawāʾiju</a:t>
            </a:r>
            <a:r>
              <a:rPr lang="en-US" sz="2640" i="1" dirty="0">
                <a:solidFill>
                  <a:srgbClr val="0066CC"/>
                </a:solidFill>
              </a:rPr>
              <a:t> al-</a:t>
            </a:r>
            <a:r>
              <a:rPr lang="en-US" sz="2640" i="1" dirty="0" err="1">
                <a:solidFill>
                  <a:srgbClr val="0066CC"/>
                </a:solidFill>
              </a:rPr>
              <a:t>muḥtājīn</a:t>
            </a:r>
            <a:r>
              <a:rPr lang="en-US" sz="2640" i="1" dirty="0">
                <a:solidFill>
                  <a:srgbClr val="0066CC"/>
                </a:solidFill>
              </a:rPr>
              <a:t>, </a:t>
            </a:r>
            <a:r>
              <a:rPr lang="en-US" sz="2640" i="1" dirty="0" err="1">
                <a:solidFill>
                  <a:srgbClr val="0066CC"/>
                </a:solidFill>
              </a:rPr>
              <a:t>wa-yā</a:t>
            </a:r>
            <a:r>
              <a:rPr lang="en-US" sz="2640" i="1" dirty="0">
                <a:solidFill>
                  <a:srgbClr val="0066CC"/>
                </a:solidFill>
              </a:rPr>
              <a:t> man </a:t>
            </a:r>
            <a:r>
              <a:rPr lang="en-US" sz="2640" i="1" dirty="0" err="1">
                <a:solidFill>
                  <a:srgbClr val="0066CC"/>
                </a:solidFill>
              </a:rPr>
              <a:t>lā</a:t>
            </a:r>
            <a:r>
              <a:rPr lang="en-US" sz="2640" i="1" dirty="0">
                <a:solidFill>
                  <a:srgbClr val="0066CC"/>
                </a:solidFill>
              </a:rPr>
              <a:t> </a:t>
            </a:r>
            <a:r>
              <a:rPr lang="en-US" sz="2640" i="1" dirty="0" err="1">
                <a:solidFill>
                  <a:srgbClr val="0066CC"/>
                </a:solidFill>
              </a:rPr>
              <a:t>yuʿannīhi</a:t>
            </a:r>
            <a:r>
              <a:rPr lang="en-US" sz="2640" i="1" dirty="0">
                <a:solidFill>
                  <a:srgbClr val="0066CC"/>
                </a:solidFill>
              </a:rPr>
              <a:t> </a:t>
            </a:r>
            <a:r>
              <a:rPr lang="en-US" sz="2640" i="1" dirty="0" err="1">
                <a:solidFill>
                  <a:srgbClr val="0066CC"/>
                </a:solidFill>
              </a:rPr>
              <a:t>duʿāʾu</a:t>
            </a:r>
            <a:r>
              <a:rPr lang="en-US" sz="2640" i="1" dirty="0">
                <a:solidFill>
                  <a:srgbClr val="0066CC"/>
                </a:solidFill>
              </a:rPr>
              <a:t> ad-</a:t>
            </a:r>
            <a:r>
              <a:rPr lang="en-US" sz="2640" i="1" dirty="0" err="1">
                <a:solidFill>
                  <a:srgbClr val="0066CC"/>
                </a:solidFill>
              </a:rPr>
              <a:t>dāʿīn</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69D686B8-75D7-4668-835A-6A1D59BC0628}"/>
              </a:ext>
            </a:extLst>
          </p:cNvPr>
          <p:cNvSpPr/>
          <p:nvPr/>
        </p:nvSpPr>
        <p:spPr>
          <a:xfrm>
            <a:off x="462916" y="4226767"/>
            <a:ext cx="11266200" cy="1147666"/>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ar-AE" sz="32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اے وہ جس سے محتاجوں کی حاجات منقطع نہیں ہوتیں، اور جس</a:t>
            </a:r>
            <a:r>
              <a:rPr lang="ur-PK" sz="32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کو </a:t>
            </a:r>
            <a:r>
              <a:rPr lang="ar-AE" sz="32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 پکارنے والوں کی دعائیں کبھی گراں نہیں گزرتیں۔</a:t>
            </a:r>
          </a:p>
        </p:txBody>
      </p:sp>
      <p:sp>
        <p:nvSpPr>
          <p:cNvPr id="2" name="Google Shape;101;p14">
            <a:extLst>
              <a:ext uri="{FF2B5EF4-FFF2-40B4-BE49-F238E27FC236}">
                <a16:creationId xmlns:a16="http://schemas.microsoft.com/office/drawing/2014/main" id="{24D04BB9-50FA-C6DD-488D-C48C43BB001B}"/>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46457959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3A0B1741-C1A8-0CF8-D157-5AAC772EEF65}"/>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3FC03C68-DA6A-B741-F90C-5DB7A35CF367}"/>
              </a:ext>
            </a:extLst>
          </p:cNvPr>
          <p:cNvSpPr txBox="1">
            <a:spLocks noGrp="1"/>
          </p:cNvSpPr>
          <p:nvPr>
            <p:ph type="ctrTitle"/>
          </p:nvPr>
        </p:nvSpPr>
        <p:spPr>
          <a:xfrm>
            <a:off x="60960" y="1193313"/>
            <a:ext cx="11567100" cy="1470600"/>
          </a:xfrm>
          <a:prstGeom prst="rect">
            <a:avLst/>
          </a:prstGeom>
          <a:noFill/>
          <a:ln>
            <a:noFill/>
          </a:ln>
        </p:spPr>
        <p:txBody>
          <a:bodyPr spcFirstLastPara="1" wrap="square" lIns="91425" tIns="45700" rIns="91425" bIns="45700" anchor="ctr" anchorCtr="0">
            <a:noAutofit/>
          </a:bodyPr>
          <a:lstStyle/>
          <a:p>
            <a:pPr lvl="0" rtl="1">
              <a:lnSpc>
                <a:spcPct val="114182"/>
              </a:lnSpc>
            </a:pPr>
            <a:r>
              <a:rPr lang="ar-AE" sz="6600" dirty="0">
                <a:latin typeface="Arabic Typesetting"/>
                <a:ea typeface="Arabic Typesetting"/>
                <a:cs typeface="Arabic Typesetting"/>
                <a:sym typeface="Arabic Typesetting"/>
              </a:rPr>
              <a:t>تَمَدَّحْتَ بِالْغِنَى عَنْ خَلْقِكَ، وَأَنْتَ أَهْلُ الْغِنَى عَنْهُمْ</a:t>
            </a:r>
          </a:p>
        </p:txBody>
      </p:sp>
      <p:sp>
        <p:nvSpPr>
          <p:cNvPr id="107" name="Google Shape;107;p15">
            <a:extLst>
              <a:ext uri="{FF2B5EF4-FFF2-40B4-BE49-F238E27FC236}">
                <a16:creationId xmlns:a16="http://schemas.microsoft.com/office/drawing/2014/main" id="{17B590C8-04B0-8D30-64A7-DD4325F4FC7F}"/>
              </a:ext>
            </a:extLst>
          </p:cNvPr>
          <p:cNvSpPr txBox="1">
            <a:spLocks noGrp="1"/>
          </p:cNvSpPr>
          <p:nvPr>
            <p:ph type="subTitle" idx="1"/>
          </p:nvPr>
        </p:nvSpPr>
        <p:spPr>
          <a:xfrm>
            <a:off x="462916" y="2828207"/>
            <a:ext cx="11466300" cy="1752600"/>
          </a:xfrm>
          <a:prstGeom prst="rect">
            <a:avLst/>
          </a:prstGeom>
          <a:noFill/>
          <a:ln>
            <a:noFill/>
          </a:ln>
        </p:spPr>
        <p:txBody>
          <a:bodyPr spcFirstLastPara="1" wrap="square" lIns="91425" tIns="45700" rIns="91425" bIns="45700" anchor="t" anchorCtr="0">
            <a:noAutofit/>
          </a:bodyPr>
          <a:lstStyle/>
          <a:p>
            <a:pPr marL="382013" lvl="0" indent="-382013">
              <a:buClr>
                <a:srgbClr val="0066CC"/>
              </a:buClr>
            </a:pPr>
            <a:r>
              <a:rPr lang="en-US" dirty="0">
                <a:solidFill>
                  <a:srgbClr val="0066CC"/>
                </a:solidFill>
              </a:rPr>
              <a:t>You have praised Yourself with independence from creation, and You are worthy of being above need of them.</a:t>
            </a:r>
          </a:p>
          <a:p>
            <a:pPr marL="382013" lvl="0" indent="-382013" algn="ctr" rtl="0">
              <a:lnSpc>
                <a:spcPct val="100000"/>
              </a:lnSpc>
              <a:spcBef>
                <a:spcPts val="640"/>
              </a:spcBef>
              <a:spcAft>
                <a:spcPts val="0"/>
              </a:spcAft>
              <a:buClr>
                <a:srgbClr val="0066CC"/>
              </a:buClr>
              <a:buSzPts val="3200"/>
              <a:buFont typeface="Arial"/>
              <a:buNone/>
            </a:pPr>
            <a:endParaRPr dirty="0">
              <a:solidFill>
                <a:srgbClr val="0066CC"/>
              </a:solidFill>
            </a:endParaRPr>
          </a:p>
        </p:txBody>
      </p:sp>
      <p:sp>
        <p:nvSpPr>
          <p:cNvPr id="108" name="Google Shape;108;p15">
            <a:extLst>
              <a:ext uri="{FF2B5EF4-FFF2-40B4-BE49-F238E27FC236}">
                <a16:creationId xmlns:a16="http://schemas.microsoft.com/office/drawing/2014/main" id="{0DA9DC2D-EB7D-74B3-2400-9E6EC4A7A7CA}"/>
              </a:ext>
            </a:extLst>
          </p:cNvPr>
          <p:cNvSpPr txBox="1"/>
          <p:nvPr/>
        </p:nvSpPr>
        <p:spPr>
          <a:xfrm>
            <a:off x="462916" y="5791200"/>
            <a:ext cx="11466300" cy="533400"/>
          </a:xfrm>
          <a:prstGeom prst="rect">
            <a:avLst/>
          </a:prstGeom>
          <a:noFill/>
          <a:ln>
            <a:noFill/>
          </a:ln>
        </p:spPr>
        <p:txBody>
          <a:bodyPr spcFirstLastPara="1" wrap="square" lIns="101850" tIns="50925" rIns="101850" bIns="50925" anchor="t" anchorCtr="0">
            <a:noAutofit/>
          </a:bodyPr>
          <a:lstStyle/>
          <a:p>
            <a:pPr marL="317500" lvl="0" indent="-317500" algn="ctr">
              <a:buSzPts val="2640"/>
            </a:pPr>
            <a:r>
              <a:rPr lang="en-US" sz="2640" i="1" dirty="0" err="1">
                <a:solidFill>
                  <a:srgbClr val="0066CC"/>
                </a:solidFill>
              </a:rPr>
              <a:t>Tamaddaḥta</a:t>
            </a:r>
            <a:r>
              <a:rPr lang="en-US" sz="2640" i="1" dirty="0">
                <a:solidFill>
                  <a:srgbClr val="0066CC"/>
                </a:solidFill>
              </a:rPr>
              <a:t> </a:t>
            </a:r>
            <a:r>
              <a:rPr lang="en-US" sz="2640" i="1" dirty="0" err="1">
                <a:solidFill>
                  <a:srgbClr val="0066CC"/>
                </a:solidFill>
              </a:rPr>
              <a:t>bil-ghinā</a:t>
            </a:r>
            <a:r>
              <a:rPr lang="en-US" sz="2640" i="1" dirty="0">
                <a:solidFill>
                  <a:srgbClr val="0066CC"/>
                </a:solidFill>
              </a:rPr>
              <a:t> </a:t>
            </a:r>
            <a:r>
              <a:rPr lang="en-US" sz="2640" i="1" dirty="0" err="1">
                <a:solidFill>
                  <a:srgbClr val="0066CC"/>
                </a:solidFill>
              </a:rPr>
              <a:t>ʿan</a:t>
            </a:r>
            <a:r>
              <a:rPr lang="en-US" sz="2640" i="1" dirty="0">
                <a:solidFill>
                  <a:srgbClr val="0066CC"/>
                </a:solidFill>
              </a:rPr>
              <a:t> </a:t>
            </a:r>
            <a:r>
              <a:rPr lang="en-US" sz="2640" i="1" dirty="0" err="1">
                <a:solidFill>
                  <a:srgbClr val="0066CC"/>
                </a:solidFill>
              </a:rPr>
              <a:t>khalqika</a:t>
            </a:r>
            <a:r>
              <a:rPr lang="en-US" sz="2640" i="1" dirty="0">
                <a:solidFill>
                  <a:srgbClr val="0066CC"/>
                </a:solidFill>
              </a:rPr>
              <a:t>, </a:t>
            </a:r>
            <a:r>
              <a:rPr lang="en-US" sz="2640" i="1" dirty="0" err="1">
                <a:solidFill>
                  <a:srgbClr val="0066CC"/>
                </a:solidFill>
              </a:rPr>
              <a:t>wa</a:t>
            </a:r>
            <a:r>
              <a:rPr lang="en-US" sz="2640" i="1" dirty="0">
                <a:solidFill>
                  <a:srgbClr val="0066CC"/>
                </a:solidFill>
              </a:rPr>
              <a:t>-anta </a:t>
            </a:r>
            <a:r>
              <a:rPr lang="en-US" sz="2640" i="1" dirty="0" err="1">
                <a:solidFill>
                  <a:srgbClr val="0066CC"/>
                </a:solidFill>
              </a:rPr>
              <a:t>ahlu</a:t>
            </a:r>
            <a:r>
              <a:rPr lang="en-US" sz="2640" i="1" dirty="0">
                <a:solidFill>
                  <a:srgbClr val="0066CC"/>
                </a:solidFill>
              </a:rPr>
              <a:t> al-</a:t>
            </a:r>
            <a:r>
              <a:rPr lang="en-US" sz="2640" i="1" dirty="0" err="1">
                <a:solidFill>
                  <a:srgbClr val="0066CC"/>
                </a:solidFill>
              </a:rPr>
              <a:t>ghinā</a:t>
            </a:r>
            <a:r>
              <a:rPr lang="en-US" sz="2640" i="1" dirty="0">
                <a:solidFill>
                  <a:srgbClr val="0066CC"/>
                </a:solidFill>
              </a:rPr>
              <a:t> </a:t>
            </a:r>
            <a:r>
              <a:rPr lang="en-US" sz="2640" i="1" dirty="0" err="1">
                <a:solidFill>
                  <a:srgbClr val="0066CC"/>
                </a:solidFill>
              </a:rPr>
              <a:t>ʿanhum</a:t>
            </a:r>
            <a:endParaRPr lang="en-US" sz="2640" i="1" dirty="0">
              <a:solidFill>
                <a:srgbClr val="0066CC"/>
              </a:solidFill>
            </a:endParaRPr>
          </a:p>
          <a:p>
            <a:pPr marL="317500" marR="0" lvl="0" indent="-317500" algn="ctr" rtl="0">
              <a:lnSpc>
                <a:spcPct val="100000"/>
              </a:lnSpc>
              <a:spcBef>
                <a:spcPts val="0"/>
              </a:spcBef>
              <a:spcAft>
                <a:spcPts val="0"/>
              </a:spcAft>
              <a:buClr>
                <a:srgbClr val="000000"/>
              </a:buClr>
              <a:buSzPts val="2640"/>
              <a:buFont typeface="Arial"/>
              <a:buNone/>
            </a:pPr>
            <a:endParaRPr sz="2640" i="1" dirty="0">
              <a:solidFill>
                <a:srgbClr val="0066CC"/>
              </a:solidFill>
            </a:endParaRPr>
          </a:p>
        </p:txBody>
      </p:sp>
      <p:sp>
        <p:nvSpPr>
          <p:cNvPr id="109" name="Google Shape;109;p15">
            <a:extLst>
              <a:ext uri="{FF2B5EF4-FFF2-40B4-BE49-F238E27FC236}">
                <a16:creationId xmlns:a16="http://schemas.microsoft.com/office/drawing/2014/main" id="{774D0B8F-64C0-0CE0-2313-12F14EE94BAA}"/>
              </a:ext>
            </a:extLst>
          </p:cNvPr>
          <p:cNvSpPr/>
          <p:nvPr/>
        </p:nvSpPr>
        <p:spPr>
          <a:xfrm>
            <a:off x="462916" y="4348065"/>
            <a:ext cx="11266200" cy="1110343"/>
          </a:xfrm>
          <a:prstGeom prst="rect">
            <a:avLst/>
          </a:prstGeom>
          <a:noFill/>
          <a:ln>
            <a:noFill/>
          </a:ln>
        </p:spPr>
        <p:txBody>
          <a:bodyPr spcFirstLastPara="1" wrap="square" lIns="101850" tIns="50925" rIns="101850" bIns="50925" anchor="ctr" anchorCtr="0">
            <a:noAutofit/>
          </a:bodyPr>
          <a:lstStyle/>
          <a:p>
            <a:pPr lvl="0" algn="ctr" rtl="1">
              <a:lnSpc>
                <a:spcPct val="150000"/>
              </a:lnSpc>
              <a:buSzPts val="5280"/>
            </a:pPr>
            <a:r>
              <a:rPr lang="ar-AE" sz="3600" dirty="0">
                <a:solidFill>
                  <a:srgbClr val="000066"/>
                </a:solidFill>
                <a:latin typeface="Jameel Noori Nastaleeq" panose="02000503000000020004" pitchFamily="2" charset="-78"/>
                <a:ea typeface="Noto Nastaliq Urdu"/>
                <a:cs typeface="Jameel Noori Nastaleeq" panose="02000503000000020004" pitchFamily="2" charset="-78"/>
                <a:sym typeface="Noto Nastaliq Urdu"/>
              </a:rPr>
              <a:t>تو نے اپنی مخلوق سے بے نیازی کے ساتھ اپنی تعریف کی ہے، اور تو ہی ان سے بے نیاز ہونے کا اہل ہے۔</a:t>
            </a:r>
          </a:p>
        </p:txBody>
      </p:sp>
      <p:sp>
        <p:nvSpPr>
          <p:cNvPr id="2" name="Google Shape;101;p14">
            <a:extLst>
              <a:ext uri="{FF2B5EF4-FFF2-40B4-BE49-F238E27FC236}">
                <a16:creationId xmlns:a16="http://schemas.microsoft.com/office/drawing/2014/main" id="{12FDBE08-55BC-5A43-3736-B38D2587CE3D}"/>
              </a:ext>
            </a:extLst>
          </p:cNvPr>
          <p:cNvSpPr txBox="1"/>
          <p:nvPr/>
        </p:nvSpPr>
        <p:spPr>
          <a:xfrm>
            <a:off x="6998476" y="256900"/>
            <a:ext cx="3428894" cy="915247"/>
          </a:xfrm>
          <a:prstGeom prst="rect">
            <a:avLst/>
          </a:prstGeom>
          <a:noFill/>
          <a:ln>
            <a:noFill/>
          </a:ln>
        </p:spPr>
        <p:txBody>
          <a:bodyPr spcFirstLastPara="1" wrap="square" lIns="101850" tIns="50925" rIns="101850" bIns="50925" anchor="t" anchorCtr="0">
            <a:spAutoFit/>
          </a:bodyPr>
          <a:lstStyle/>
          <a:p>
            <a:pPr lvl="0">
              <a:buSzPts val="1800"/>
            </a:pPr>
            <a:r>
              <a:rPr lang="en-US" sz="1800" b="1" i="0" u="none" strike="noStrike" cap="none" dirty="0">
                <a:solidFill>
                  <a:schemeClr val="lt1"/>
                </a:solidFill>
                <a:latin typeface="Trebuchet MS"/>
                <a:ea typeface="Trebuchet MS"/>
                <a:cs typeface="Trebuchet MS"/>
                <a:sym typeface="Trebuchet MS"/>
              </a:rPr>
              <a:t>No </a:t>
            </a:r>
            <a:r>
              <a:rPr lang="en-US" sz="1800" b="1" dirty="0">
                <a:solidFill>
                  <a:schemeClr val="lt1"/>
                </a:solidFill>
                <a:latin typeface="Trebuchet MS"/>
                <a:ea typeface="Trebuchet MS"/>
                <a:cs typeface="Trebuchet MS"/>
                <a:sym typeface="Trebuchet MS"/>
              </a:rPr>
              <a:t>13</a:t>
            </a:r>
            <a:r>
              <a:rPr lang="en-US" sz="1800" b="1" i="0" u="none" strike="noStrike" cap="none" dirty="0">
                <a:solidFill>
                  <a:schemeClr val="lt1"/>
                </a:solidFill>
                <a:latin typeface="Trebuchet MS"/>
                <a:ea typeface="Trebuchet MS"/>
                <a:cs typeface="Trebuchet MS"/>
                <a:sym typeface="Trebuchet MS"/>
              </a:rPr>
              <a:t>. </a:t>
            </a:r>
            <a:r>
              <a:rPr lang="en-US" sz="1800" b="1" dirty="0">
                <a:solidFill>
                  <a:schemeClr val="lt1"/>
                </a:solidFill>
                <a:latin typeface="Trebuchet MS"/>
                <a:ea typeface="Trebuchet MS"/>
                <a:cs typeface="Trebuchet MS"/>
                <a:sym typeface="Trebuchet MS"/>
              </a:rPr>
              <a:t>His Supplication in Seeking Needs from God</a:t>
            </a:r>
          </a:p>
          <a:p>
            <a:pPr marL="0" marR="0" lvl="0" indent="0" algn="ctr" rtl="0">
              <a:lnSpc>
                <a:spcPct val="100000"/>
              </a:lnSpc>
              <a:spcBef>
                <a:spcPts val="0"/>
              </a:spcBef>
              <a:spcAft>
                <a:spcPts val="0"/>
              </a:spcAft>
              <a:buClr>
                <a:srgbClr val="000000"/>
              </a:buClr>
              <a:buSzPts val="1679"/>
              <a:buFont typeface="Arial"/>
              <a:buNone/>
            </a:pPr>
            <a:endParaRPr sz="1679" b="1" i="0" u="none" strike="noStrike" cap="none" dirty="0">
              <a:solidFill>
                <a:srgbClr val="004821"/>
              </a:solidFill>
              <a:latin typeface="Lato"/>
              <a:ea typeface="Lato"/>
              <a:cs typeface="Lato"/>
              <a:sym typeface="Lato"/>
            </a:endParaRPr>
          </a:p>
        </p:txBody>
      </p:sp>
    </p:spTree>
    <p:extLst>
      <p:ext uri="{BB962C8B-B14F-4D97-AF65-F5344CB8AC3E}">
        <p14:creationId xmlns:p14="http://schemas.microsoft.com/office/powerpoint/2010/main" val="790653953"/>
      </p:ext>
    </p:extLst>
  </p:cSld>
  <p:clrMapOvr>
    <a:masterClrMapping/>
  </p:clrMapOvr>
  <p:transition>
    <p:fade/>
  </p:transition>
</p:sld>
</file>

<file path=ppt/theme/theme1.xml><?xml version="1.0" encoding="utf-8"?>
<a:theme xmlns:a="http://schemas.openxmlformats.org/drawingml/2006/main" name="Default Design">
  <a:themeElements>
    <a:clrScheme name="Default Design 14">
      <a:dk1>
        <a:srgbClr val="FFFFFF"/>
      </a:dk1>
      <a:lt1>
        <a:srgbClr val="FFFFFF"/>
      </a:lt1>
      <a:dk2>
        <a:srgbClr val="FFFFFF"/>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TotalTime>
  <Words>2916</Words>
  <Application>Microsoft Office PowerPoint</Application>
  <PresentationFormat>Widescreen</PresentationFormat>
  <Paragraphs>239</Paragraphs>
  <Slides>46</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Arabic Typesetting</vt:lpstr>
      <vt:lpstr>Trebuchet MS</vt:lpstr>
      <vt:lpstr>Lato</vt:lpstr>
      <vt:lpstr>Calibri</vt:lpstr>
      <vt:lpstr>Arial</vt:lpstr>
      <vt:lpstr>Jameel Noori Nastaleeq</vt:lpstr>
      <vt:lpstr>Default Design</vt:lpstr>
      <vt:lpstr>PowerPoint Presentation</vt:lpstr>
      <vt:lpstr>بِسْمِ ٱللَّـهِ ٱلرَّحْمَـٰنِ ٱلرَّحِيمِ</vt:lpstr>
      <vt:lpstr>اَللَّهُمَّ يَا مُنْتَهَى مَطْلَبِ الْحَاجَاتِ، وَيَا مَنْ عِنْدَهُ نَيْلُ الطَّلِبَاتِ</vt:lpstr>
      <vt:lpstr>وَيَا مَنْ لَا يَبِيعُ نِعَمَهُ بِالْأَثْمَانِ، وَيَا مَنْ لَا يُكَدِّرُ عَطَايَاهُ بِالِامْتِنَانِ</vt:lpstr>
      <vt:lpstr>وَيَا مَنْ يُسْتَغْنَى بِهِ وَلَا يُسْتَغْنَى عَنْهُ،</vt:lpstr>
      <vt:lpstr>وَيَا مَنْ يُرْغَبُ إِلَيْهِ وَلَا يُرْغَبُ عَنْهُ</vt:lpstr>
      <vt:lpstr>وَيَا مَنْ لَا تُفْنِي خَزَائِنَهُ الْمَسَائِلُ، وَيَا مَنْ لَا تُبَدِّلُ حِكْمَتَهُ الْوَسَائِلُ</vt:lpstr>
      <vt:lpstr>وَيَا مَنْ لَا تَنْقَطِعُ عَنْهُ حَوَائِجُ الْمُحْتَاجِينَ، وَيَا مَنْ لَا يُعَنِّيهِ دُعَاءُ الدَّاعِينَ</vt:lpstr>
      <vt:lpstr>تَمَدَّحْتَ بِالْغِنَى عَنْ خَلْقِكَ، وَأَنْتَ أَهْلُ الْغِنَى عَنْهُمْ</vt:lpstr>
      <vt:lpstr>وَنَسَبْتَهُمْ إِلَى الْفَقْرِ، وَهُمْ أَهْلُ الْفَقْرِ إِلَيْكَ</vt:lpstr>
      <vt:lpstr>فَمَنْ حَاوَلَ سَدَّ خَلَّتِهِ مِنْ عِنْدِكَ، وَرَامَ صَرْفَ الْفَقْرِ عَنْ نَفْسِهِ بِكَ</vt:lpstr>
      <vt:lpstr>فَقَدْ طَلَبَ حَاجَتَهُ فِي مَظَانِّهَا، وَأَتَى طَلِبَتَهُ مِنْ وَجْهِهَا</vt:lpstr>
      <vt:lpstr>وَمَنْ تَوَجَّهَ بِحَاجَتِهِ إِلَى أَحَدٍ مِنْ خَلْقِكَ، أَوْ جَعَلَهُ سَبَبَ نُجْحِهَا دُونَكَ</vt:lpstr>
      <vt:lpstr>فَقَدْ تَعَرَّضَ لِلْحِرْمَانِ، وَاسْتَحَقَّ مِنْ عِنْدِكَ فَوْتَ الْإِحْسَانِ</vt:lpstr>
      <vt:lpstr>اَللَّهُمَّ وَلِي إِلَيْكَ حَاجَةٌ قَدْ قَصَّرَ عَنْهَا جُهْدِي</vt:lpstr>
      <vt:lpstr>وَتَقَطَّعَتْ دُونَهَا حِيلِي،</vt:lpstr>
      <vt:lpstr>وَسَوَّلَتْ لِي نَفْسِي رَفْعَهَا إِلَى مَنْ يَرْفَعُ حَوَائِجَهُ إِلَيْكَ،</vt:lpstr>
      <vt:lpstr>وَلَا يَسْتَغْنِي فِي طَلِبَاتِهِ عَنْكَ</vt:lpstr>
      <vt:lpstr>وَهِيَ زَلَّةٌ مِنْ زَلَلِ الْخَاطِئِينَ، وَعَثْرَةٌ مِنْ عَثَرَاتِ الْمُذْنِبِينَ</vt:lpstr>
      <vt:lpstr>ثُمَّ انْتَبَهْتُ بِتَذْكِيرِكَ لِي مِنْ غَفْلَتِي، وَنَهَضْتُ بِتَوْفِيقِكَ مِنْ زَلَّتِي</vt:lpstr>
      <vt:lpstr>وَرَجَعْتُ وَنَكَصْتُ بِتَسْدِيدِكَ عَنْ عَثْرَتِي، وَقُلْتُ سُبْحَانَ رَبِّي</vt:lpstr>
      <vt:lpstr>كَيْفَ يَسْأَلُ مُحْتَاجٌ مُحْتَاجًا، وَأَنَّى يَرْغَبُ مُعْدِمٌ إِلَى مُعْدِمٍ</vt:lpstr>
      <vt:lpstr>فَقَصَدْتُكَ يَا إِلَهِي بِالرَّغْبَةِ، وَأَوْفَدْتُ عَلَيْكَ رَجَائِي بِالثِّقَةِ بِكَ</vt:lpstr>
      <vt:lpstr>وَعَلِمْتُ أَنَّ كَثِيرًا مَا أَسْأَلُكَ يَسِيرٌ فِي وُجْدِكَ</vt:lpstr>
      <vt:lpstr>وَأَنَّ خَطِيرًا مَا أَسْتَوْهِبُكَ حَقِيرٌ فِي وُسْعِكَ</vt:lpstr>
      <vt:lpstr>وَأَنَّ كَرَمَكَ لَا يَضِيقُ عَنْ سُؤَالِ أَحَدٍ</vt:lpstr>
      <vt:lpstr>وَأَنَّ يَدَكَ بِالْعَطَايَا أَعْلَى مِنْ كُلِّ يَدٍ</vt:lpstr>
      <vt:lpstr>اللَّهُمَّ فَصَلِّ عَلَى مُحَمَّدٍ وَآلِهِ وَاحْمِلْنِي بِكَرَمِكَ عَلَى التَّفَضُّلِ</vt:lpstr>
      <vt:lpstr>وَلا تَحْمِلْنِي بِعَدْلِكَ عَلَى الِاسْتِحْقَاقِ</vt:lpstr>
      <vt:lpstr>فَمَا أَنَا بِأَوَّلِ رَاغِبٍ رَغِبَ إِلَيْكَ فَأَعْطَيْتَهُ وَهُوَ يَسْتَحِقُّ الْمَنْعَ</vt:lpstr>
      <vt:lpstr>وَلا بِأَوَّلِ سَائِلٍ سَأَلَكَ فَأَفْضَلْتَ عَلَيْهِ وَهُوَ يَسْتَوْجِبُ الْحِرْمَانَ</vt:lpstr>
      <vt:lpstr>اللَّهُمَّ صَلِّ عَلَى مُحَمَّدٍ وَآلِهِ</vt:lpstr>
      <vt:lpstr>وَكُنْ لِدُعَائِي مُجِيبًا وَمِنْ نِدَائِي قَرِيبًا  </vt:lpstr>
      <vt:lpstr>وَلِتَضَرُّعِي رَاحِمًا وَلِصَوْتِي سَامِعًا</vt:lpstr>
      <vt:lpstr>وَلا تَقْطَعْ رَجَائِي عَنكَ وَلا تَبُتَّ سَبَبِي مِنْكَ</vt:lpstr>
      <vt:lpstr>وَلا تُوَجِّهْنِي فِي حَاجَتِي هَذِهِ وَغَيْرِهَا إِلَى سِوَاكَ</vt:lpstr>
      <vt:lpstr>وَتَوَلَّنِي بِنُجْحِ طَلِبَتِي وَقَضَاءِ حَاجَتِي</vt:lpstr>
      <vt:lpstr>وَنَيْلِ سُؤْلِي قَبْلَ زَوَالِي عَنْ مَوْقِفِي هَذَا</vt:lpstr>
      <vt:lpstr>بِتَيْسِيرِكَ لِيَ الْعَسِيرَ وَحُسْنِ تَقْدِيرِكَ لِي فِي جَمِيعِ الْأُمُورِ</vt:lpstr>
      <vt:lpstr>وَصَلِّ عَلَى مُحَمَّد وَآلِهِ صَلاَةً دَائِمَةً نَامِيَةً لاَ انْقِطَاعَ لأِبَدِهَا</vt:lpstr>
      <vt:lpstr>وَلَا مُنْتَهَى لِأَمَدِهَا وَاجْعَلْ ذَلِكَ عَوْنًا لِي وَسَبَبًا لِنَجَاحِ طَلِبَتِي إِنَّكَ وَاسِعٌ كَرِيمٌ</vt:lpstr>
      <vt:lpstr>وَمِنْ حَاجَتِي يَا رَبِّ كَذَا وَكَذَا</vt:lpstr>
      <vt:lpstr>وَمِنْ حَاجَتِي يَا رَبِّ كَذَا وَكَذَا</vt:lpstr>
      <vt:lpstr>PowerPoint Presentation</vt:lpstr>
      <vt:lpstr>فَضْلُكَ آنَسَنِي وَإِحْسَانُكَ دَلَّنِي</vt:lpstr>
      <vt:lpstr>فَأَسْأَلُكَ بِكَ وَبِمُحَمَّدٍ وَآلِهِ صَلَوَاتُكَ عَلَيْهِمْ أَنْ لَا تَرُدَّنِي خَائِبًا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pc</dc:creator>
  <cp:lastModifiedBy>pc</cp:lastModifiedBy>
  <cp:revision>5</cp:revision>
  <dcterms:modified xsi:type="dcterms:W3CDTF">2026-01-16T16:53:14Z</dcterms:modified>
</cp:coreProperties>
</file>