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76"/>
  </p:notesMasterIdLst>
  <p:handoutMasterIdLst>
    <p:handoutMasterId r:id="rId77"/>
  </p:handoutMasterIdLst>
  <p:sldIdLst>
    <p:sldId id="381" r:id="rId5"/>
    <p:sldId id="382" r:id="rId6"/>
    <p:sldId id="383" r:id="rId7"/>
    <p:sldId id="384" r:id="rId8"/>
    <p:sldId id="385" r:id="rId9"/>
    <p:sldId id="386" r:id="rId10"/>
    <p:sldId id="387" r:id="rId11"/>
    <p:sldId id="450" r:id="rId12"/>
    <p:sldId id="389" r:id="rId13"/>
    <p:sldId id="390" r:id="rId14"/>
    <p:sldId id="391" r:id="rId15"/>
    <p:sldId id="392" r:id="rId16"/>
    <p:sldId id="393" r:id="rId17"/>
    <p:sldId id="394" r:id="rId18"/>
    <p:sldId id="395" r:id="rId19"/>
    <p:sldId id="396" r:id="rId20"/>
    <p:sldId id="397" r:id="rId21"/>
    <p:sldId id="398" r:id="rId22"/>
    <p:sldId id="399" r:id="rId23"/>
    <p:sldId id="400" r:id="rId24"/>
    <p:sldId id="401" r:id="rId25"/>
    <p:sldId id="402" r:id="rId26"/>
    <p:sldId id="403" r:id="rId27"/>
    <p:sldId id="404" r:id="rId28"/>
    <p:sldId id="405" r:id="rId29"/>
    <p:sldId id="406" r:id="rId30"/>
    <p:sldId id="407" r:id="rId31"/>
    <p:sldId id="408" r:id="rId32"/>
    <p:sldId id="409" r:id="rId33"/>
    <p:sldId id="410" r:id="rId34"/>
    <p:sldId id="411" r:id="rId35"/>
    <p:sldId id="412" r:id="rId36"/>
    <p:sldId id="413" r:id="rId37"/>
    <p:sldId id="414" r:id="rId38"/>
    <p:sldId id="415" r:id="rId39"/>
    <p:sldId id="416" r:id="rId40"/>
    <p:sldId id="417" r:id="rId41"/>
    <p:sldId id="418" r:id="rId42"/>
    <p:sldId id="419" r:id="rId43"/>
    <p:sldId id="420" r:id="rId44"/>
    <p:sldId id="421" r:id="rId45"/>
    <p:sldId id="422" r:id="rId46"/>
    <p:sldId id="423" r:id="rId47"/>
    <p:sldId id="424" r:id="rId48"/>
    <p:sldId id="425" r:id="rId49"/>
    <p:sldId id="426" r:id="rId50"/>
    <p:sldId id="427" r:id="rId51"/>
    <p:sldId id="428" r:id="rId52"/>
    <p:sldId id="452" r:id="rId53"/>
    <p:sldId id="429" r:id="rId54"/>
    <p:sldId id="430" r:id="rId55"/>
    <p:sldId id="431" r:id="rId56"/>
    <p:sldId id="432" r:id="rId57"/>
    <p:sldId id="433" r:id="rId58"/>
    <p:sldId id="434" r:id="rId59"/>
    <p:sldId id="451" r:id="rId60"/>
    <p:sldId id="435" r:id="rId61"/>
    <p:sldId id="436" r:id="rId62"/>
    <p:sldId id="437" r:id="rId63"/>
    <p:sldId id="438" r:id="rId64"/>
    <p:sldId id="439" r:id="rId65"/>
    <p:sldId id="440" r:id="rId66"/>
    <p:sldId id="441" r:id="rId67"/>
    <p:sldId id="442" r:id="rId68"/>
    <p:sldId id="443" r:id="rId69"/>
    <p:sldId id="444" r:id="rId70"/>
    <p:sldId id="445" r:id="rId71"/>
    <p:sldId id="446" r:id="rId72"/>
    <p:sldId id="447" r:id="rId73"/>
    <p:sldId id="448" r:id="rId74"/>
    <p:sldId id="449" r:id="rId7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454"/>
    <p:restoredTop sz="94760"/>
  </p:normalViewPr>
  <p:slideViewPr>
    <p:cSldViewPr snapToGrid="0">
      <p:cViewPr varScale="1">
        <p:scale>
          <a:sx n="109" d="100"/>
          <a:sy n="109" d="100"/>
        </p:scale>
        <p:origin x="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480" y="41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078ABFB-D577-CE66-F3EB-72306323FA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23F84F-9C97-10DD-9E5C-55ECCF529AB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D1054-F1CF-984F-A20B-CC3AA485C3D3}" type="datetimeFigureOut">
              <a:rPr lang="en-GB" smtClean="0"/>
              <a:t>13/07/2024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A9A415-A1B3-53CF-4AC9-B7E2F053758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F7D621-518B-7D65-FE34-D07BBCFE0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CD704-E79B-064D-8193-C880359A4B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7715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ED72B2-BD9A-40A1-8A21-8A8A0A02A0F7}" type="datetimeFigureOut">
              <a:rPr lang="en-IN" smtClean="0"/>
              <a:t>13/07/24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10B16-D51A-4FD9-A1F8-A4A95882F8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0582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6309E-0E6F-22E0-DC1D-C8ACFDEB76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0190" y="1800370"/>
            <a:ext cx="10700426" cy="1162190"/>
          </a:xfrm>
        </p:spPr>
        <p:txBody>
          <a:bodyPr anchor="b">
            <a:noAutofit/>
          </a:bodyPr>
          <a:lstStyle>
            <a:lvl1pPr algn="ctr" rtl="1">
              <a:defRPr sz="8000" b="1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344258-E74B-40BD-EF5D-B5C01DBFEF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7668" y="3294438"/>
            <a:ext cx="10700426" cy="931817"/>
          </a:xfrm>
        </p:spPr>
        <p:txBody>
          <a:bodyPr>
            <a:noAutofit/>
          </a:bodyPr>
          <a:lstStyle>
            <a:lvl1pPr marL="0" indent="0" algn="ctr">
              <a:buNone/>
              <a:defRPr sz="3200" i="1">
                <a:solidFill>
                  <a:schemeClr val="bg1"/>
                </a:solidFill>
                <a:latin typeface="Palatino Linotype" panose="02040502050505030304" pitchFamily="18" charset="0"/>
                <a:cs typeface="Big Caslon Medium" panose="02000603090000020003" pitchFamily="2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DC4374-8C3E-5F8B-19CB-9AC4928A158A}"/>
              </a:ext>
            </a:extLst>
          </p:cNvPr>
          <p:cNvSpPr txBox="1"/>
          <p:nvPr userDrawn="1"/>
        </p:nvSpPr>
        <p:spPr>
          <a:xfrm>
            <a:off x="2864224" y="5042647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25000" lnSpcReduction="20000"/>
          </a:bodyPr>
          <a:lstStyle/>
          <a:p>
            <a:pPr algn="l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A71068-6E02-3901-BA7B-C07F7EBF62EB}"/>
              </a:ext>
            </a:extLst>
          </p:cNvPr>
          <p:cNvSpPr txBox="1"/>
          <p:nvPr userDrawn="1"/>
        </p:nvSpPr>
        <p:spPr>
          <a:xfrm>
            <a:off x="2460812" y="5082988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25000" lnSpcReduction="20000"/>
          </a:bodyPr>
          <a:lstStyle/>
          <a:p>
            <a:pPr algn="l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4C87D1-14E3-86EE-E293-AB59ED895758}"/>
              </a:ext>
            </a:extLst>
          </p:cNvPr>
          <p:cNvSpPr txBox="1"/>
          <p:nvPr userDrawn="1"/>
        </p:nvSpPr>
        <p:spPr>
          <a:xfrm>
            <a:off x="2581835" y="5082988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25000" lnSpcReduction="20000"/>
          </a:bodyPr>
          <a:lstStyle/>
          <a:p>
            <a:pPr algn="l"/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779517-0FCB-FFB0-6854-359E5D1935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7668" y="4602617"/>
            <a:ext cx="10700426" cy="1736667"/>
          </a:xfrm>
        </p:spPr>
        <p:txBody>
          <a:bodyPr>
            <a:noAutofit/>
          </a:bodyPr>
          <a:lstStyle>
            <a:lvl1pPr marL="0" indent="0" algn="ctr">
              <a:buNone/>
              <a:defRPr sz="4000" i="0">
                <a:solidFill>
                  <a:schemeClr val="bg1"/>
                </a:solidFill>
                <a:latin typeface="Palatino Linotype" panose="02040502050505030304" pitchFamily="18" charset="0"/>
                <a:cs typeface="Big Caslon Medium" panose="02000603090000020003" pitchFamily="2" charset="-79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1838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93848E-EDBA-94EB-8313-8D8C60C6C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E819AF-FA24-0D34-6FC2-0AD08CB78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858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0907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02743" y="2036450"/>
            <a:ext cx="6595353" cy="1162190"/>
          </a:xfrm>
        </p:spPr>
        <p:txBody>
          <a:bodyPr/>
          <a:lstStyle/>
          <a:p>
            <a:r>
              <a:rPr lang="ar-SY" dirty="0"/>
              <a:t>زِيَارَةُ الْأَرْبَعِينِ</a:t>
            </a:r>
            <a:endParaRPr lang="en-US" sz="8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08166" y="3664548"/>
            <a:ext cx="9583387" cy="1736667"/>
          </a:xfrm>
        </p:spPr>
        <p:txBody>
          <a:bodyPr/>
          <a:lstStyle/>
          <a:p>
            <a:r>
              <a:rPr lang="en-GB" sz="7200" dirty="0" err="1">
                <a:latin typeface="Palatino-Bold" pitchFamily="2" charset="0"/>
              </a:rPr>
              <a:t>Ziyārat</a:t>
            </a:r>
            <a:r>
              <a:rPr lang="en-GB" sz="7200" dirty="0">
                <a:latin typeface="Palatino-Bold" pitchFamily="2" charset="0"/>
              </a:rPr>
              <a:t> al-</a:t>
            </a:r>
            <a:r>
              <a:rPr lang="en-GB" sz="7200" dirty="0" err="1">
                <a:latin typeface="Palatino-Bold" pitchFamily="2" charset="0"/>
              </a:rPr>
              <a:t>Arbaʿīn</a:t>
            </a:r>
            <a:endParaRPr lang="en-US" sz="7200" dirty="0">
              <a:latin typeface="Palatino-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099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اَلسَّلَامُ عَلَى وَلِيِّ اللهِ وَحَبِيبِهِ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As-</a:t>
            </a:r>
            <a:r>
              <a:rPr lang="en-US" dirty="0" err="1"/>
              <a:t>salāmu</a:t>
            </a:r>
            <a:r>
              <a:rPr lang="en-US" dirty="0"/>
              <a:t> </a:t>
            </a:r>
            <a:r>
              <a:rPr lang="en-US" dirty="0" err="1"/>
              <a:t>ʿalā</a:t>
            </a:r>
            <a:r>
              <a:rPr lang="en-US" dirty="0"/>
              <a:t> </a:t>
            </a:r>
            <a:r>
              <a:rPr lang="en-US" dirty="0" err="1"/>
              <a:t>waliyy</a:t>
            </a:r>
            <a:r>
              <a:rPr lang="en-US" dirty="0"/>
              <a:t> </a:t>
            </a:r>
            <a:r>
              <a:rPr lang="en-US" dirty="0" err="1"/>
              <a:t>illāhi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ḥabībih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Peace be upon the intimate servant of Allah and His beloved,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319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35BBE-99BF-411D-DDAC-E28210D28A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 rtl="0">
              <a:spcBef>
                <a:spcPts val="0"/>
              </a:spcBef>
            </a:pPr>
            <a:r>
              <a:rPr lang="ar-AE" dirty="0">
                <a:ea typeface="Noto Naskh Arabic"/>
                <a:sym typeface="Noto Naskh Arabic"/>
              </a:rPr>
              <a:t>اَلسَّلَامُ عَلَى خَلِيلِ اللهِ وَنَجِيبِهِ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0027BD-A271-035C-5D3D-6E710A88DB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/>
              <a:t>As-</a:t>
            </a:r>
            <a:r>
              <a:rPr lang="en-GB" sz="2800" i="1" dirty="0" err="1"/>
              <a:t>salāmu</a:t>
            </a:r>
            <a:r>
              <a:rPr lang="en-GB" sz="2800" i="1" dirty="0"/>
              <a:t> </a:t>
            </a:r>
            <a:r>
              <a:rPr lang="en-GB" sz="2800" i="1" dirty="0" err="1"/>
              <a:t>ʿalā</a:t>
            </a:r>
            <a:r>
              <a:rPr lang="en-GB" sz="2800" i="1" dirty="0"/>
              <a:t> </a:t>
            </a:r>
            <a:r>
              <a:rPr lang="en-GB" sz="2800" i="1" dirty="0" err="1"/>
              <a:t>khalīl</a:t>
            </a:r>
            <a:r>
              <a:rPr lang="en-GB" sz="2800" i="1" dirty="0"/>
              <a:t> </a:t>
            </a:r>
            <a:r>
              <a:rPr lang="en-GB" sz="2800" i="1" dirty="0" err="1"/>
              <a:t>illāhi</a:t>
            </a:r>
            <a:r>
              <a:rPr lang="en-GB" sz="2800" i="1" dirty="0"/>
              <a:t> </a:t>
            </a:r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najībih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6BBE2-B25C-B397-AF65-22767B59A9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Peace be upon Allah’s cherished friend and His noble one,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356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2458E-4898-0F42-AD7B-E1F4A29A42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>
                <a:ea typeface="Noto Naskh Arabic"/>
                <a:sym typeface="Noto Naskh Arabic"/>
              </a:rPr>
              <a:t>اَلسَّلَامُ عَلَى صَفِيِّ اللهِ وَابْنِ صَفِيِّهِ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B7B616-D92E-C7E4-F39D-6403E34E7A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As-</a:t>
            </a:r>
            <a:r>
              <a:rPr lang="en-GB" dirty="0" err="1"/>
              <a:t>salāmu</a:t>
            </a:r>
            <a:r>
              <a:rPr lang="en-GB" dirty="0"/>
              <a:t> </a:t>
            </a:r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ṣafiyy</a:t>
            </a:r>
            <a:r>
              <a:rPr lang="en-GB" dirty="0"/>
              <a:t> </a:t>
            </a:r>
            <a:r>
              <a:rPr lang="en-GB" dirty="0" err="1"/>
              <a:t>illāhi</a:t>
            </a:r>
            <a:r>
              <a:rPr lang="en-GB" dirty="0"/>
              <a:t> </a:t>
            </a:r>
            <a:r>
              <a:rPr lang="en-GB" dirty="0" err="1"/>
              <a:t>wabna</a:t>
            </a:r>
            <a:r>
              <a:rPr lang="en-GB" dirty="0"/>
              <a:t> </a:t>
            </a:r>
            <a:r>
              <a:rPr lang="en-GB" dirty="0" err="1"/>
              <a:t>ṣafiyyih</a:t>
            </a:r>
            <a:endParaRPr lang="en-GB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EA0CD-B423-96BB-560D-C4F8C0F6E2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Peace be upon Allah’s elect and the son of His elect,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9972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8730D-4341-09EA-8BE5-5B8889D763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اَلسَّلَامُ عَلَى الْحُسَيْنِ الْمَظْلُومِ الشَّهِيدِ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F222F3-27EA-8F22-BFE8-E98556B0A1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As-</a:t>
            </a:r>
            <a:r>
              <a:rPr lang="en-GB" dirty="0" err="1"/>
              <a:t>salāmu</a:t>
            </a:r>
            <a:r>
              <a:rPr lang="en-GB" dirty="0"/>
              <a:t> </a:t>
            </a:r>
            <a:r>
              <a:rPr lang="en-GB" dirty="0" err="1"/>
              <a:t>ʿala</a:t>
            </a:r>
            <a:r>
              <a:rPr lang="en-GB" dirty="0"/>
              <a:t>-l-</a:t>
            </a:r>
            <a:r>
              <a:rPr lang="en-GB" dirty="0" err="1"/>
              <a:t>Ḥusayn</a:t>
            </a:r>
            <a:r>
              <a:rPr lang="en-GB" dirty="0"/>
              <a:t> il-</a:t>
            </a:r>
            <a:r>
              <a:rPr lang="en-GB" dirty="0" err="1"/>
              <a:t>maẓlūm</a:t>
            </a:r>
            <a:r>
              <a:rPr lang="en-GB" dirty="0"/>
              <a:t> </a:t>
            </a:r>
            <a:r>
              <a:rPr lang="en-GB" dirty="0" err="1"/>
              <a:t>ish-shahīd</a:t>
            </a:r>
            <a:endParaRPr lang="en-GB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C29FB4-C60F-8EF6-3C44-CF571B5B8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Peace be upon al-Husayn, the martyred and oppressed,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5115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A1E16-D50F-D23A-10D9-8D1594E337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0190" y="2132248"/>
            <a:ext cx="10700426" cy="1162190"/>
          </a:xfrm>
        </p:spPr>
        <p:txBody>
          <a:bodyPr/>
          <a:lstStyle/>
          <a:p>
            <a:r>
              <a:rPr lang="ar-AE" dirty="0"/>
              <a:t>اَلسَّلَامُ عَلَى أَسِيرِ الْكُرُبَاتِ وَقَتِيلِ الْعَبَرَاتِ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C40967-8DA7-6B46-B332-52144EA2F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7668" y="3429000"/>
            <a:ext cx="10700426" cy="931817"/>
          </a:xfrm>
        </p:spPr>
        <p:txBody>
          <a:bodyPr/>
          <a:lstStyle/>
          <a:p>
            <a:r>
              <a:rPr lang="en-GB" sz="2800" i="1" dirty="0"/>
              <a:t>As-</a:t>
            </a:r>
            <a:r>
              <a:rPr lang="en-GB" sz="2800" i="1" dirty="0" err="1"/>
              <a:t>salāmu</a:t>
            </a:r>
            <a:r>
              <a:rPr lang="en-GB" sz="2800" i="1" dirty="0"/>
              <a:t> </a:t>
            </a:r>
            <a:r>
              <a:rPr lang="en-GB" sz="2800" i="1" dirty="0" err="1"/>
              <a:t>ʿalā</a:t>
            </a:r>
            <a:r>
              <a:rPr lang="en-GB" sz="2800" i="1" dirty="0"/>
              <a:t> </a:t>
            </a:r>
            <a:r>
              <a:rPr lang="en-GB" sz="2800" i="1" dirty="0" err="1"/>
              <a:t>asīr</a:t>
            </a:r>
            <a:r>
              <a:rPr lang="en-GB" sz="2800" i="1" dirty="0"/>
              <a:t> il-</a:t>
            </a:r>
            <a:r>
              <a:rPr lang="en-GB" sz="2800" i="1" dirty="0" err="1"/>
              <a:t>kurubāti</a:t>
            </a:r>
            <a:r>
              <a:rPr lang="en-GB" sz="2800" i="1" dirty="0"/>
              <a:t> </a:t>
            </a:r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qatīl</a:t>
            </a:r>
            <a:r>
              <a:rPr lang="en-GB" sz="2800" i="1" dirty="0"/>
              <a:t> il-</a:t>
            </a:r>
            <a:r>
              <a:rPr lang="en-GB" sz="2800" i="1" dirty="0" err="1"/>
              <a:t>ʿabarāt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A1822D-3236-4F66-A788-F7EC3FA05C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Peace be upon the slain one taken captive by hardships, and remembered through tears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278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33C04-58E5-AD7D-3236-4AF1EB3C1E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اَللّٰهُمَّ إِنِّي أَشْهَدُ أَنَّهُ وَلِيُّكَ وَابْنُ وَلِيِّكَ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5D7A9A-9BAA-3773-5B75-464FAA2026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Allāhumma</a:t>
            </a:r>
            <a:r>
              <a:rPr lang="en-GB" dirty="0"/>
              <a:t> </a:t>
            </a:r>
            <a:r>
              <a:rPr lang="en-GB" dirty="0" err="1"/>
              <a:t>innī</a:t>
            </a:r>
            <a:r>
              <a:rPr lang="en-GB" dirty="0"/>
              <a:t> ash-</a:t>
            </a:r>
            <a:r>
              <a:rPr lang="en-GB" dirty="0" err="1"/>
              <a:t>hadu</a:t>
            </a:r>
            <a:r>
              <a:rPr lang="en-GB" dirty="0"/>
              <a:t> </a:t>
            </a:r>
            <a:r>
              <a:rPr lang="en-GB" dirty="0" err="1"/>
              <a:t>annahū</a:t>
            </a:r>
            <a:r>
              <a:rPr lang="en-GB" dirty="0"/>
              <a:t> </a:t>
            </a:r>
            <a:r>
              <a:rPr lang="en-GB" dirty="0" err="1"/>
              <a:t>waliyyika</a:t>
            </a:r>
            <a:r>
              <a:rPr lang="en-GB" dirty="0"/>
              <a:t> </a:t>
            </a:r>
            <a:r>
              <a:rPr lang="en-GB" dirty="0" err="1"/>
              <a:t>wabnu</a:t>
            </a:r>
            <a:r>
              <a:rPr lang="en-GB" dirty="0"/>
              <a:t> </a:t>
            </a:r>
            <a:r>
              <a:rPr lang="en-GB" dirty="0" err="1"/>
              <a:t>waliyyik</a:t>
            </a:r>
            <a:endParaRPr lang="en-GB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64959-04B3-EB51-6FF1-C5D3D01E62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O Allah, I testify that he is your intimate servant and the son of your intimate servant,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2115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>
                <a:ea typeface="Noto Naskh Arabic"/>
                <a:sym typeface="Noto Naskh Arabic"/>
              </a:rPr>
              <a:t>وَصَفِيُّكَ وَابْنُ صَفِيِّكَ الْفَائِزُ بِكَرَامَتِكَ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ṣafiyyuka</a:t>
            </a:r>
            <a:r>
              <a:rPr lang="en-GB" dirty="0"/>
              <a:t> </a:t>
            </a:r>
            <a:r>
              <a:rPr lang="en-GB" dirty="0" err="1"/>
              <a:t>wabnu</a:t>
            </a:r>
            <a:r>
              <a:rPr lang="en-GB" dirty="0"/>
              <a:t> </a:t>
            </a:r>
            <a:r>
              <a:rPr lang="en-GB" dirty="0" err="1"/>
              <a:t>ṣafiyyik</a:t>
            </a:r>
            <a:r>
              <a:rPr lang="en-GB" dirty="0"/>
              <a:t> al-</a:t>
            </a:r>
            <a:r>
              <a:rPr lang="en-GB" dirty="0" err="1"/>
              <a:t>fāʾizu</a:t>
            </a:r>
            <a:r>
              <a:rPr lang="en-GB" dirty="0"/>
              <a:t> bi-</a:t>
            </a:r>
            <a:r>
              <a:rPr lang="en-GB" dirty="0" err="1"/>
              <a:t>karāmatik</a:t>
            </a:r>
            <a:endParaRPr lang="en-GB" dirty="0"/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Your elect, the son of your elect, who has won Your esteem,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1796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E4969-3B3A-DAF3-FEBE-F52793BDFA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أَكْرَمْتَهُ بِالشَّهَادَةِ وَحَبَوْتَهُ بِالسَّعَادَةِ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903BAA-D133-D818-10BE-1E0DEAE572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Akramtahū</a:t>
            </a:r>
            <a:r>
              <a:rPr lang="en-GB" sz="2800" i="1" dirty="0"/>
              <a:t> bi-</a:t>
            </a:r>
            <a:r>
              <a:rPr lang="en-GB" sz="2800" i="1" dirty="0" err="1"/>
              <a:t>sh</a:t>
            </a:r>
            <a:r>
              <a:rPr lang="en-GB" sz="2800" i="1" dirty="0"/>
              <a:t>-</a:t>
            </a:r>
            <a:r>
              <a:rPr lang="en-GB" sz="2800" i="1" dirty="0" err="1"/>
              <a:t>shahādati</a:t>
            </a:r>
            <a:r>
              <a:rPr lang="en-GB" sz="2800" i="1" dirty="0"/>
              <a:t> </a:t>
            </a:r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ḥabawtahū</a:t>
            </a:r>
            <a:r>
              <a:rPr lang="en-GB" sz="2800" i="1" dirty="0"/>
              <a:t> bi-s-</a:t>
            </a:r>
            <a:r>
              <a:rPr lang="en-GB" sz="2800" i="1" dirty="0" err="1"/>
              <a:t>saʿāda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FAEE20-59E2-91EB-DDFC-E99B1FC25C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You </a:t>
            </a:r>
            <a:r>
              <a:rPr lang="en-US" sz="3600" dirty="0" err="1"/>
              <a:t>honoured</a:t>
            </a:r>
            <a:r>
              <a:rPr lang="en-US" sz="3600" dirty="0"/>
              <a:t> him with martyrdom and awarded him everlasting bliss,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2292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68944-224F-F3E0-D309-6FC7A23784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وَٱجْتَبَيْتَهُ بِطِيبِ الْوِلَادَةِ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A57078-BC0E-3374-9581-5B0420A2E9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Wa-jtabaytahū</a:t>
            </a:r>
            <a:r>
              <a:rPr lang="en-GB" sz="2800" i="1" dirty="0"/>
              <a:t> bi-</a:t>
            </a:r>
            <a:r>
              <a:rPr lang="en-GB" sz="2800" i="1" dirty="0" err="1"/>
              <a:t>ṭīb</a:t>
            </a:r>
            <a:r>
              <a:rPr lang="en-GB" sz="2800" i="1" dirty="0"/>
              <a:t> il-</a:t>
            </a:r>
            <a:r>
              <a:rPr lang="en-GB" sz="2800" i="1" dirty="0" err="1"/>
              <a:t>wilāda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784FF-E504-09F0-6251-B82E381D16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privileged him with a noble birth,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1240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6BEFD-2D95-1E46-1EDD-93FC830DAF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وَجَعَلْتَهُ سَيِّدًا مِنَ السَّادَةِ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CB86E6-79DD-EE1B-6F91-7290861341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jaʿaltahū</a:t>
            </a:r>
            <a:r>
              <a:rPr lang="en-GB" sz="2800" i="1" dirty="0"/>
              <a:t> </a:t>
            </a:r>
            <a:r>
              <a:rPr lang="en-GB" sz="2800" i="1" dirty="0" err="1"/>
              <a:t>saiyyidan</a:t>
            </a:r>
            <a:r>
              <a:rPr lang="en-GB" sz="2800" i="1" dirty="0"/>
              <a:t> min as-</a:t>
            </a:r>
            <a:r>
              <a:rPr lang="en-GB" sz="2800" i="1" dirty="0" err="1"/>
              <a:t>sāda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DFB6D-5355-95CD-52FF-A1499B1607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and made him a master from among masters,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9545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E990B-2134-8648-B021-0DA1D2945A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وَقَائِدًا مِنَ الْقَادَةِ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0285A0-AFA3-77A0-2BB1-6B121C2C72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qāʾidan</a:t>
            </a:r>
            <a:r>
              <a:rPr lang="en-GB" sz="2800" i="1" dirty="0"/>
              <a:t> min al-</a:t>
            </a:r>
            <a:r>
              <a:rPr lang="en-GB" sz="2800" i="1" dirty="0" err="1"/>
              <a:t>qāda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79D75-6B21-2225-E14B-B3F55E756F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600" dirty="0"/>
              <a:t>a leader from among leaders,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4594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8D9BF-D1A4-7846-4C30-BE4C3B1079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وَذَائِدًا مِنَ الذَّادَةِ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87F046-9733-2331-2924-4EE2ACFF6A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dhāʾidan</a:t>
            </a:r>
            <a:r>
              <a:rPr lang="en-GB" sz="2800" i="1" dirty="0"/>
              <a:t> min </a:t>
            </a:r>
            <a:r>
              <a:rPr lang="en-GB" sz="2800" i="1" dirty="0" err="1"/>
              <a:t>adh-dhāda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8094E-FC03-8FF3-FDE0-2E90DEC50B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600" dirty="0"/>
              <a:t>and a protector,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3207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14E0E-EA85-1C8D-2F4D-8635795491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وَأَعْطَيْتَهُ مَوَارِيثَ الْأَنْبِيَاءِ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BAF428-EE82-BEAA-CC7A-F3B9AB25F0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aʿṭaytahū</a:t>
            </a:r>
            <a:r>
              <a:rPr lang="en-GB" sz="2800" i="1" dirty="0"/>
              <a:t> </a:t>
            </a:r>
            <a:r>
              <a:rPr lang="en-GB" sz="2800" i="1" dirty="0" err="1"/>
              <a:t>mawārīth</a:t>
            </a:r>
            <a:r>
              <a:rPr lang="en-GB" sz="2800" i="1" dirty="0"/>
              <a:t> al-</a:t>
            </a:r>
            <a:r>
              <a:rPr lang="en-GB" sz="2800" i="1" dirty="0" err="1"/>
              <a:t>anbyāʾ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3D0F4-2412-FFD0-58AC-7B1F963834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You conferred on him the inheritances of the Prophets,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7930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E734-37C1-2373-F490-D06718EA34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0190" y="1944067"/>
            <a:ext cx="10700426" cy="1162190"/>
          </a:xfrm>
        </p:spPr>
        <p:txBody>
          <a:bodyPr/>
          <a:lstStyle/>
          <a:p>
            <a:r>
              <a:rPr lang="ar-AE" dirty="0"/>
              <a:t>وَجَعَلْتَهُ حُجَّةً  عَلَى خَلْقِكَ مِنَ الْأَوْصِيَاءِ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40B5D1-6C08-A4A9-4E6E-2C2AF79B5F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jaʿaltahū</a:t>
            </a:r>
            <a:r>
              <a:rPr lang="en-GB" sz="2800" i="1" dirty="0"/>
              <a:t> </a:t>
            </a:r>
            <a:r>
              <a:rPr lang="en-GB" sz="2800" i="1" dirty="0" err="1"/>
              <a:t>ḥujjatan</a:t>
            </a:r>
            <a:r>
              <a:rPr lang="en-GB" sz="2800" i="1" dirty="0"/>
              <a:t> </a:t>
            </a:r>
            <a:r>
              <a:rPr lang="en-GB" sz="2800" i="1" dirty="0" err="1"/>
              <a:t>ʿalā</a:t>
            </a:r>
            <a:r>
              <a:rPr lang="en-GB" sz="2800" i="1" dirty="0"/>
              <a:t> </a:t>
            </a:r>
            <a:r>
              <a:rPr lang="en-GB" sz="2800" i="1" dirty="0" err="1"/>
              <a:t>khalqika</a:t>
            </a:r>
            <a:r>
              <a:rPr lang="en-GB" sz="2800" i="1" dirty="0"/>
              <a:t> min al-</a:t>
            </a:r>
            <a:r>
              <a:rPr lang="en-GB" sz="2800" i="1" dirty="0" err="1"/>
              <a:t>awṣiyāʾ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B64F75-4D6C-C2E8-78BB-B173C01FFE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And, as their successor, granted him authority over your creatures,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3614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32849-F375-CB21-2BA8-CE770A9CD5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فَأَعْذَرَ فِي الدُّعَاءِ وَمَنَحَ النُّصْحَ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D9E38-C436-DBC6-34BB-6936881F93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/>
              <a:t>Fa-</a:t>
            </a:r>
            <a:r>
              <a:rPr lang="en-GB" sz="2800" i="1" dirty="0" err="1"/>
              <a:t>aʿdhara</a:t>
            </a:r>
            <a:r>
              <a:rPr lang="en-GB" sz="2800" i="1" dirty="0"/>
              <a:t> fi-d-</a:t>
            </a:r>
            <a:r>
              <a:rPr lang="en-GB" sz="2800" i="1" dirty="0" err="1"/>
              <a:t>duʿāʾI</a:t>
            </a:r>
            <a:r>
              <a:rPr lang="en-GB" sz="2800" i="1" dirty="0"/>
              <a:t> </a:t>
            </a:r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manaḥ</a:t>
            </a:r>
            <a:r>
              <a:rPr lang="en-GB" sz="2800" i="1" dirty="0"/>
              <a:t> an-</a:t>
            </a:r>
            <a:r>
              <a:rPr lang="en-GB" sz="2800" i="1" dirty="0" err="1"/>
              <a:t>nuṣḥ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05857-F7E0-9CE4-F860-E7749DCB6C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So, he called them to You and exhorted unceasingly,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9794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EADEC-2E2D-794B-3216-EB09CD7316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وَبَذَلَ مُهْجَتَهُ فِيكَ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5C49FD-F037-3991-55DB-3F97FEAD93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badhala</a:t>
            </a:r>
            <a:r>
              <a:rPr lang="en-GB" sz="2800" i="1" dirty="0"/>
              <a:t> </a:t>
            </a:r>
            <a:r>
              <a:rPr lang="en-GB" sz="2800" i="1" dirty="0" err="1"/>
              <a:t>muhjatahū</a:t>
            </a:r>
            <a:r>
              <a:rPr lang="en-GB" sz="2800" i="1" dirty="0"/>
              <a:t> </a:t>
            </a:r>
            <a:r>
              <a:rPr lang="en-GB" sz="2800" i="1" dirty="0" err="1"/>
              <a:t>fīka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C4478-02F0-BF41-E434-04A45252FD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He gave his all for You,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8763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9A0E8-25E9-995B-EC5D-2655114FD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0190" y="1944067"/>
            <a:ext cx="10700426" cy="1162190"/>
          </a:xfrm>
        </p:spPr>
        <p:txBody>
          <a:bodyPr/>
          <a:lstStyle/>
          <a:p>
            <a:r>
              <a:rPr lang="ar-AE" dirty="0"/>
              <a:t>لِيَسْتَنْقِذَ عِبَادَكَ مِنَ الْجَهَالَةِ وَحَيْرَةِ الضَّلَالَةِ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F00668-38E7-CFFF-54EC-E7CA8E7BFF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/>
              <a:t>Li-</a:t>
            </a:r>
            <a:r>
              <a:rPr lang="en-GB" sz="2800" i="1" dirty="0" err="1"/>
              <a:t>yastanqidha</a:t>
            </a:r>
            <a:r>
              <a:rPr lang="en-GB" sz="2800" i="1" dirty="0"/>
              <a:t> </a:t>
            </a:r>
            <a:r>
              <a:rPr lang="en-GB" sz="2800" i="1" dirty="0" err="1"/>
              <a:t>ʿibādaka</a:t>
            </a:r>
            <a:r>
              <a:rPr lang="en-GB" sz="2800" i="1" dirty="0"/>
              <a:t> min al-</a:t>
            </a:r>
            <a:r>
              <a:rPr lang="en-GB" sz="2800" i="1" dirty="0" err="1"/>
              <a:t>jahālati</a:t>
            </a:r>
            <a:r>
              <a:rPr lang="en-GB" sz="2800" i="1" dirty="0"/>
              <a:t> </a:t>
            </a:r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ḥayrat</a:t>
            </a:r>
            <a:r>
              <a:rPr lang="en-GB" sz="2800" i="1" dirty="0"/>
              <a:t> </a:t>
            </a:r>
            <a:r>
              <a:rPr lang="en-GB" sz="2800" i="1" dirty="0" err="1"/>
              <a:t>iḍ-ḍalāla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59379-CEC9-80A1-7763-5957EBE259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To save Your servants from ignorance and errant perplexity,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5697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BBF27-41FF-BE95-C1FB-05424347EE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وَقَدْ تَوَازَرَ عَلَيْهِ مَنْ غَرَّتْهُ الدُّنْيَا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51CB64-7ADC-35AE-29F9-3AD9CB1A68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qad</a:t>
            </a:r>
            <a:r>
              <a:rPr lang="en-GB" sz="2800" i="1" dirty="0"/>
              <a:t> </a:t>
            </a:r>
            <a:r>
              <a:rPr lang="en-GB" sz="2800" i="1" dirty="0" err="1"/>
              <a:t>tawāzara</a:t>
            </a:r>
            <a:r>
              <a:rPr lang="en-GB" sz="2800" i="1" dirty="0"/>
              <a:t> </a:t>
            </a:r>
            <a:r>
              <a:rPr lang="en-GB" sz="2800" i="1" dirty="0" err="1"/>
              <a:t>ʿalayhi</a:t>
            </a:r>
            <a:r>
              <a:rPr lang="en-GB" sz="2800" i="1" dirty="0"/>
              <a:t> man </a:t>
            </a:r>
            <a:r>
              <a:rPr lang="en-GB" sz="2800" i="1" dirty="0" err="1"/>
              <a:t>gharrat-hud-dunyā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5619D-56B1-E847-1E94-AF6C9A1AF9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But against him were arrayed those whom the world had deceived,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74416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65191-B762-00B7-703B-22710ECED9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وَبَاعَ حَظَّهُ بِالْأَرْذَلِ الْأَدْنَى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33F9AA-916C-1200-9DB6-E2236D2735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bāʿa</a:t>
            </a:r>
            <a:r>
              <a:rPr lang="en-GB" sz="2800" i="1" dirty="0"/>
              <a:t> </a:t>
            </a:r>
            <a:r>
              <a:rPr lang="en-GB" sz="2800" i="1" dirty="0" err="1"/>
              <a:t>ḥaẓẓahū</a:t>
            </a:r>
            <a:r>
              <a:rPr lang="en-GB" sz="2800" i="1" dirty="0"/>
              <a:t> bi-l-</a:t>
            </a:r>
            <a:r>
              <a:rPr lang="en-GB" sz="2800" i="1" dirty="0" err="1"/>
              <a:t>ardhal</a:t>
            </a:r>
            <a:r>
              <a:rPr lang="en-GB" sz="2800" i="1" dirty="0"/>
              <a:t> il-</a:t>
            </a:r>
            <a:r>
              <a:rPr lang="en-GB" sz="2800" i="1" dirty="0" err="1"/>
              <a:t>adnā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DCAE1-1F76-C1C5-5298-7E0F6427E4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Who had traded their share of the next life for the lowest and meanest of this one,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89922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91E92-0650-D7C9-99EB-A4D58578EF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وَشَرَى  آخِرَتَهُ بِالثَّمَنِ الْأَوْكَسِ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D380D-CE43-4DF7-C87C-F5145A0161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sharā</a:t>
            </a:r>
            <a:r>
              <a:rPr lang="en-GB" sz="2800" i="1" dirty="0"/>
              <a:t> </a:t>
            </a:r>
            <a:r>
              <a:rPr lang="en-GB" sz="2800" i="1" dirty="0" err="1"/>
              <a:t>ākhiratahū</a:t>
            </a:r>
            <a:r>
              <a:rPr lang="en-GB" sz="2800" i="1" dirty="0"/>
              <a:t> bi-</a:t>
            </a:r>
            <a:r>
              <a:rPr lang="en-GB" sz="2800" i="1" dirty="0" err="1"/>
              <a:t>th</a:t>
            </a:r>
            <a:r>
              <a:rPr lang="en-GB" sz="2800" i="1" dirty="0"/>
              <a:t>-</a:t>
            </a:r>
            <a:r>
              <a:rPr lang="en-GB" sz="2800" i="1" dirty="0" err="1"/>
              <a:t>thaman</a:t>
            </a:r>
            <a:r>
              <a:rPr lang="en-GB" sz="2800" i="1" dirty="0"/>
              <a:t> il-</a:t>
            </a:r>
            <a:r>
              <a:rPr lang="en-GB" sz="2800" i="1" dirty="0" err="1"/>
              <a:t>awkas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71614-0DB8-09F5-F2CA-444ACF1340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And sold their hereafter at a loss,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0489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99FC-A8C9-80AD-397F-E397FB6A81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وَتَغَطْرَسَ وَتَرَدَّى فِي هَوَاهُ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FEDB13-FAC3-6B9E-A7E1-F57D5330C0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taghaṭrasa</a:t>
            </a:r>
            <a:r>
              <a:rPr lang="en-GB" sz="2800" i="1" dirty="0"/>
              <a:t> </a:t>
            </a:r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taraddā</a:t>
            </a:r>
            <a:r>
              <a:rPr lang="en-GB" sz="2800" i="1" dirty="0"/>
              <a:t> </a:t>
            </a:r>
            <a:r>
              <a:rPr lang="en-GB" sz="2800" i="1" dirty="0" err="1"/>
              <a:t>fī</a:t>
            </a:r>
            <a:r>
              <a:rPr lang="en-GB" sz="2800" i="1" dirty="0"/>
              <a:t> </a:t>
            </a:r>
            <a:r>
              <a:rPr lang="en-GB" sz="2800" i="1" dirty="0" err="1"/>
              <a:t>hawāh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5CAB5-BFE8-5637-881B-247157BAFB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Full of vainglory and consumed by selfishness,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66963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E0079-3B38-3678-620D-DF4199AEC2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وَأَسْخَطَكَ وَأَسْخَطَ نَبِيَّكَ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C39A84-8CE6-18C8-9ECB-04AA8A9467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askhaṭaka</a:t>
            </a:r>
            <a:r>
              <a:rPr lang="en-GB" sz="2800" i="1" dirty="0"/>
              <a:t> </a:t>
            </a:r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askhaṭa</a:t>
            </a:r>
            <a:r>
              <a:rPr lang="en-GB" sz="2800" i="1" dirty="0"/>
              <a:t> </a:t>
            </a:r>
            <a:r>
              <a:rPr lang="en-GB" sz="2800" i="1" dirty="0" err="1"/>
              <a:t>nabiyyik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BCA0B9-2663-C1B5-EFDF-D1D0B96E76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They earned Your wrath and that of Your Prophet,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77129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2D885-4105-A342-243D-DAC2170F5C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وَأَطَاعَ مِنْ عِبَادِكَ أَهْلَ الشِّقَاقِ وَالنِّفَاقِ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425D01-4E41-DBCB-FBE2-7F57E47F3F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aṭāʿa</a:t>
            </a:r>
            <a:r>
              <a:rPr lang="en-GB" sz="2800" i="1" dirty="0"/>
              <a:t> min </a:t>
            </a:r>
            <a:r>
              <a:rPr lang="en-GB" sz="2800" i="1" dirty="0" err="1"/>
              <a:t>ʿibādika</a:t>
            </a:r>
            <a:r>
              <a:rPr lang="en-GB" sz="2800" i="1" dirty="0"/>
              <a:t> ahl ash-</a:t>
            </a:r>
            <a:r>
              <a:rPr lang="en-GB" sz="2800" i="1" dirty="0" err="1"/>
              <a:t>shiqāqi</a:t>
            </a:r>
            <a:r>
              <a:rPr lang="en-GB" sz="2800" i="1" dirty="0"/>
              <a:t> </a:t>
            </a:r>
            <a:r>
              <a:rPr lang="en-GB" sz="2800" i="1" dirty="0" err="1"/>
              <a:t>wa</a:t>
            </a:r>
            <a:r>
              <a:rPr lang="en-GB" sz="2800" i="1" dirty="0"/>
              <a:t>-n-</a:t>
            </a:r>
            <a:r>
              <a:rPr lang="en-GB" sz="2800" i="1" dirty="0" err="1"/>
              <a:t>nifāqi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679C6-0261-6321-9CA5-E6A21835C6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And obeyed the people of division and hypocrisy amongst Your servants,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98560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64DF4-F547-6331-820B-51DAA3157A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وَحَمَلَةَ الْأَوْزَارِ الْمُسْتَوْجِبِينَ  النَّارَ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29620B-1013-7CC3-56B6-E1FB26F37F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ḥamalat</a:t>
            </a:r>
            <a:r>
              <a:rPr lang="en-GB" sz="2800" i="1" dirty="0"/>
              <a:t> al-</a:t>
            </a:r>
            <a:r>
              <a:rPr lang="en-GB" sz="2800" i="1" dirty="0" err="1"/>
              <a:t>awzār</a:t>
            </a:r>
            <a:r>
              <a:rPr lang="en-GB" sz="2800" i="1" dirty="0"/>
              <a:t> il-</a:t>
            </a:r>
            <a:r>
              <a:rPr lang="en-GB" sz="2800" i="1" dirty="0" err="1"/>
              <a:t>mustawjibīn</a:t>
            </a:r>
            <a:r>
              <a:rPr lang="en-GB" sz="2800" i="1" dirty="0"/>
              <a:t> an-</a:t>
            </a:r>
            <a:r>
              <a:rPr lang="en-GB" sz="2800" i="1" dirty="0" err="1"/>
              <a:t>nār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29A89-E0F8-D363-2591-ABE9B9F9E5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And those laden with burdens worthy of hellfire.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25364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06D8E-90BA-D366-ACC7-B98F63DED7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فَجَاهَدَهُمْ فِيكَ صَابِرًا مُحْتَسِبًا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1660C2-976C-DD54-6674-02BF04F9C0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/>
              <a:t>Fa-</a:t>
            </a:r>
            <a:r>
              <a:rPr lang="en-GB" sz="2800" i="1" dirty="0" err="1"/>
              <a:t>jāhadahum</a:t>
            </a:r>
            <a:r>
              <a:rPr lang="en-GB" sz="2800" i="1" dirty="0"/>
              <a:t> </a:t>
            </a:r>
            <a:r>
              <a:rPr lang="en-GB" sz="2800" i="1" dirty="0" err="1"/>
              <a:t>fīka</a:t>
            </a:r>
            <a:r>
              <a:rPr lang="en-GB" sz="2800" i="1" dirty="0"/>
              <a:t> </a:t>
            </a:r>
            <a:r>
              <a:rPr lang="en-GB" sz="2800" i="1" dirty="0" err="1"/>
              <a:t>ṣābiran</a:t>
            </a:r>
            <a:r>
              <a:rPr lang="en-GB" sz="2800" i="1" dirty="0"/>
              <a:t> </a:t>
            </a:r>
            <a:r>
              <a:rPr lang="en-GB" sz="2800" i="1" dirty="0" err="1"/>
              <a:t>muḥtasiban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899C8-34E5-8BFC-1590-14651CFEE6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But he contended with them for You steadfastly and selflessly,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57465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20306-6AB4-B76D-4BE9-90D730FE9F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حَتَّى سُفِكَ فِي طَاعَتِكَ دَمُهُ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54DDF9-5484-E84E-380E-2FB2671DB4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ḥattā</a:t>
            </a:r>
            <a:r>
              <a:rPr lang="en-GB" sz="2800" i="1" dirty="0"/>
              <a:t> </a:t>
            </a:r>
            <a:r>
              <a:rPr lang="en-GB" sz="2800" i="1" dirty="0" err="1"/>
              <a:t>sufika</a:t>
            </a:r>
            <a:r>
              <a:rPr lang="en-GB" sz="2800" i="1" dirty="0"/>
              <a:t> </a:t>
            </a:r>
            <a:r>
              <a:rPr lang="en-GB" sz="2800" i="1" dirty="0" err="1"/>
              <a:t>fī</a:t>
            </a:r>
            <a:r>
              <a:rPr lang="en-GB" sz="2800" i="1" dirty="0"/>
              <a:t> </a:t>
            </a:r>
            <a:r>
              <a:rPr lang="en-GB" sz="2800" i="1" dirty="0" err="1"/>
              <a:t>ṭāʿatika</a:t>
            </a:r>
            <a:r>
              <a:rPr lang="en-GB" sz="2800" i="1" dirty="0"/>
              <a:t> </a:t>
            </a:r>
            <a:r>
              <a:rPr lang="en-GB" sz="2800" i="1" dirty="0" err="1"/>
              <a:t>damuhū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60CF96-C0BC-E678-FEF8-E58FC91CA6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Until his blood was spilled in Your obedience,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03785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326A2-10F5-8CB0-1533-68BC693968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وَٱسْتُبِيحَ حَرِيمُهُ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68D2AF-E5E2-0397-5876-C7A53D16B1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Wa-stubīḥa</a:t>
            </a:r>
            <a:r>
              <a:rPr lang="en-GB" sz="2800" i="1" dirty="0"/>
              <a:t> </a:t>
            </a:r>
            <a:r>
              <a:rPr lang="en-GB" sz="2800" i="1" dirty="0" err="1"/>
              <a:t>ḥarīmuh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942C1-2B65-09ED-F474-03805843BC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And his family were mistreated and abused,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1323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3839A-EA2B-9797-5ED9-62712090B0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اَللّٰهُمَّ فَٱلْعَنْهُمْ لَعْنًا وَبِيلًا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6D5445-3C39-CBC7-0554-3C26D394C6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Allāhumma</a:t>
            </a:r>
            <a:r>
              <a:rPr lang="en-GB" sz="2800" i="1" dirty="0"/>
              <a:t> fa-l-</a:t>
            </a:r>
            <a:r>
              <a:rPr lang="en-GB" sz="2800" i="1" dirty="0" err="1"/>
              <a:t>ʿanhum</a:t>
            </a:r>
            <a:r>
              <a:rPr lang="en-GB" sz="2800" i="1" dirty="0"/>
              <a:t> </a:t>
            </a:r>
            <a:r>
              <a:rPr lang="en-GB" sz="2800" i="1" dirty="0" err="1"/>
              <a:t>laʿnan</a:t>
            </a:r>
            <a:r>
              <a:rPr lang="en-GB" sz="2800" i="1" dirty="0"/>
              <a:t> </a:t>
            </a:r>
            <a:r>
              <a:rPr lang="en-GB" sz="2800" i="1" dirty="0" err="1"/>
              <a:t>wabīlā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51EFE8-9FFC-CC17-807B-CDEFF46591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O Allah, so send a torrent of curses upon them!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52584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438EE-6D43-B532-F362-080C0C5EBB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وَعَذِّبْهُمْ عَذَابًا أَلِيمًا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8A045-1C1E-8796-C291-D8EF332611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ʿadhdhibhum</a:t>
            </a:r>
            <a:r>
              <a:rPr lang="en-GB" sz="2800" i="1" dirty="0"/>
              <a:t> </a:t>
            </a:r>
            <a:r>
              <a:rPr lang="en-GB" sz="2800" i="1" dirty="0" err="1"/>
              <a:t>ʿadhāban</a:t>
            </a:r>
            <a:r>
              <a:rPr lang="en-GB" sz="2800" i="1" dirty="0"/>
              <a:t> </a:t>
            </a:r>
            <a:r>
              <a:rPr lang="en-GB" sz="2800" i="1" dirty="0" err="1"/>
              <a:t>alīmā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47F42-AF9B-A31E-CA39-18D3376314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And chastise them with an </a:t>
            </a:r>
            <a:r>
              <a:rPr lang="en-US" sz="3600" dirty="0" err="1"/>
              <a:t>agonising</a:t>
            </a:r>
            <a:r>
              <a:rPr lang="en-US" sz="3600" dirty="0"/>
              <a:t> torment!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60226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C8401-BB43-4435-3957-BAFC2090AB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اَلسَّلَامُ عَلَيْكَ يَا </a:t>
            </a:r>
            <a:r>
              <a:rPr lang="ar-SA" dirty="0" err="1"/>
              <a:t>ا</a:t>
            </a:r>
            <a:r>
              <a:rPr lang="ar-AE" dirty="0"/>
              <a:t>بْنَ رَسُولِ اللهِ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FE9E78-25F8-D793-72BA-AE27C80812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/>
              <a:t>As-</a:t>
            </a:r>
            <a:r>
              <a:rPr lang="en-GB" sz="2800" i="1" dirty="0" err="1"/>
              <a:t>salāmu</a:t>
            </a:r>
            <a:r>
              <a:rPr lang="en-GB" sz="2800" i="1" dirty="0"/>
              <a:t> </a:t>
            </a:r>
            <a:r>
              <a:rPr lang="en-GB" sz="2800" i="1" dirty="0" err="1"/>
              <a:t>ʿalayka</a:t>
            </a:r>
            <a:r>
              <a:rPr lang="en-GB" sz="2800" i="1" dirty="0"/>
              <a:t> </a:t>
            </a:r>
            <a:r>
              <a:rPr lang="en-GB" sz="2800" i="1" dirty="0" err="1"/>
              <a:t>yabna</a:t>
            </a:r>
            <a:r>
              <a:rPr lang="en-GB" sz="2800" i="1" dirty="0"/>
              <a:t> </a:t>
            </a:r>
            <a:r>
              <a:rPr lang="en-GB" sz="2800" i="1" dirty="0" err="1"/>
              <a:t>rasūl</a:t>
            </a:r>
            <a:r>
              <a:rPr lang="en-GB" sz="2800" i="1" dirty="0"/>
              <a:t> </a:t>
            </a:r>
            <a:r>
              <a:rPr lang="en-GB" sz="2800" i="1" dirty="0" err="1"/>
              <a:t>illāh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A4C69-87F5-8A4E-F951-72CCCD7DD6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Peace be upon you, O scion of Allah’s Messenger,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29540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63AF3-C910-63C2-1052-23E01B387B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اَلسَّلَامُ عَلَيْكَ يَا ابْنَ سَيِّدِ الْأَوْصِيَاءِ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E2AD39-F079-E756-D934-BBC41605C2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/>
              <a:t>As-</a:t>
            </a:r>
            <a:r>
              <a:rPr lang="en-GB" sz="2800" i="1" dirty="0" err="1"/>
              <a:t>salāmu</a:t>
            </a:r>
            <a:r>
              <a:rPr lang="en-GB" sz="2800" i="1" dirty="0"/>
              <a:t> </a:t>
            </a:r>
            <a:r>
              <a:rPr lang="en-GB" sz="2800" i="1" dirty="0" err="1"/>
              <a:t>ʿalayka</a:t>
            </a:r>
            <a:r>
              <a:rPr lang="en-GB" sz="2800" i="1" dirty="0"/>
              <a:t> </a:t>
            </a:r>
            <a:r>
              <a:rPr lang="en-GB" sz="2800" i="1" dirty="0" err="1"/>
              <a:t>yabna</a:t>
            </a:r>
            <a:r>
              <a:rPr lang="en-GB" sz="2800" i="1" dirty="0"/>
              <a:t> </a:t>
            </a:r>
            <a:r>
              <a:rPr lang="en-GB" sz="2800" i="1" dirty="0" err="1"/>
              <a:t>saiyyid</a:t>
            </a:r>
            <a:r>
              <a:rPr lang="en-GB" sz="2800" i="1" dirty="0"/>
              <a:t> il-</a:t>
            </a:r>
            <a:r>
              <a:rPr lang="en-GB" sz="2800" i="1" dirty="0" err="1"/>
              <a:t>awṣiyāʾ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76B3A-963C-336D-F5C3-8FF4F63FA4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Peace be upon you, O son of the Master of Successors,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6963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77074-F2AD-A52C-1F74-475C7063AD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أَشْهَدُ أَنَّكَ أَمِينُ اللهِ وَابْنُ أَمِينِهِ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6C0028-43A4-19C3-F919-41ADFF8989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/>
              <a:t>Ash-</a:t>
            </a:r>
            <a:r>
              <a:rPr lang="en-GB" sz="2800" i="1" dirty="0" err="1"/>
              <a:t>hadu</a:t>
            </a:r>
            <a:r>
              <a:rPr lang="en-GB" sz="2800" i="1" dirty="0"/>
              <a:t> </a:t>
            </a:r>
            <a:r>
              <a:rPr lang="en-GB" sz="2800" i="1" dirty="0" err="1"/>
              <a:t>annaka</a:t>
            </a:r>
            <a:r>
              <a:rPr lang="en-GB" sz="2800" i="1" dirty="0"/>
              <a:t> </a:t>
            </a:r>
            <a:r>
              <a:rPr lang="en-GB" sz="2800" i="1" dirty="0" err="1"/>
              <a:t>amīn</a:t>
            </a:r>
            <a:r>
              <a:rPr lang="en-GB" sz="2800" i="1" dirty="0"/>
              <a:t> </a:t>
            </a:r>
            <a:r>
              <a:rPr lang="en-GB" sz="2800" i="1" dirty="0" err="1"/>
              <a:t>ullāhi</a:t>
            </a:r>
            <a:r>
              <a:rPr lang="en-GB" sz="2800" i="1" dirty="0"/>
              <a:t> </a:t>
            </a:r>
            <a:r>
              <a:rPr lang="en-GB" sz="2800" i="1" dirty="0" err="1"/>
              <a:t>wabnu</a:t>
            </a:r>
            <a:r>
              <a:rPr lang="en-GB" sz="2800" i="1" dirty="0"/>
              <a:t> </a:t>
            </a:r>
            <a:r>
              <a:rPr lang="en-GB" sz="2800" i="1" dirty="0" err="1"/>
              <a:t>amīnih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ABFDC-1EC1-C18F-D5FC-ABEEE58A52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I testify that you were Allah’s trustee and the son of his trustee,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33427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4CA78-025E-79FD-CD24-7263138C33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عِشْتَ سَعِيدًا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3EE9A6-263D-8829-ED7B-D717B078E0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ʿishta</a:t>
            </a:r>
            <a:r>
              <a:rPr lang="en-GB" sz="2800" i="1" dirty="0"/>
              <a:t> </a:t>
            </a:r>
            <a:r>
              <a:rPr lang="en-GB" sz="2800" i="1" dirty="0" err="1"/>
              <a:t>saʿīdā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7A12F1-520F-AF06-DB42-15545F6579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600" dirty="0"/>
              <a:t>You lived auspiciously,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59377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86872-6730-F535-A90A-C033659C47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وَمَضَيْتَ حَمِيدًا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C3B8FE-860B-1F0C-6624-0A0759A55B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maḍayta</a:t>
            </a:r>
            <a:r>
              <a:rPr lang="en-GB" sz="2800" i="1" dirty="0"/>
              <a:t> </a:t>
            </a:r>
            <a:r>
              <a:rPr lang="en-GB" sz="2800" i="1" dirty="0" err="1"/>
              <a:t>ḥamīda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06A6C-8A28-97EC-4CBE-2F882D01C9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600" dirty="0"/>
              <a:t>Left this world admirably,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03371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3F4DE-C7CD-60DE-2CDE-4E79D32820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وَمُتَّ فَقِيدًا مَظْلُومًا شَهِيدًا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537545-318F-20B4-AFF4-D299E04860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mutta</a:t>
            </a:r>
            <a:r>
              <a:rPr lang="en-GB" sz="2800" i="1" dirty="0"/>
              <a:t> </a:t>
            </a:r>
            <a:r>
              <a:rPr lang="en-GB" sz="2800" i="1" dirty="0" err="1"/>
              <a:t>faqīdan</a:t>
            </a:r>
            <a:r>
              <a:rPr lang="en-GB" sz="2800" i="1" dirty="0"/>
              <a:t> </a:t>
            </a:r>
            <a:r>
              <a:rPr lang="en-GB" sz="2800" i="1" dirty="0" err="1"/>
              <a:t>maẓlūman</a:t>
            </a:r>
            <a:r>
              <a:rPr lang="en-GB" sz="2800" i="1" dirty="0"/>
              <a:t> </a:t>
            </a:r>
            <a:r>
              <a:rPr lang="en-GB" sz="2800" i="1" dirty="0" err="1"/>
              <a:t>shahīdā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4BA31-81C6-12F5-DC2D-7B836BE902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And died deprived, wronged, and martyred.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48202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9F9DE-6980-237B-D639-B769157E67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وَأَشْهَدُ أَنَّ اللهَ مُنْجِزٌ مَا وَعَدَكَ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CF185A-8790-7DED-1336-F1CAEDAA59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ash-</a:t>
            </a:r>
            <a:r>
              <a:rPr lang="en-GB" sz="2800" i="1" dirty="0" err="1"/>
              <a:t>hadu</a:t>
            </a:r>
            <a:r>
              <a:rPr lang="en-GB" sz="2800" i="1" dirty="0"/>
              <a:t> </a:t>
            </a:r>
            <a:r>
              <a:rPr lang="en-GB" sz="2800" i="1" dirty="0" err="1"/>
              <a:t>ann</a:t>
            </a:r>
            <a:r>
              <a:rPr lang="en-GB" sz="2800" i="1" dirty="0"/>
              <a:t> </a:t>
            </a:r>
            <a:r>
              <a:rPr lang="en-GB" sz="2800" i="1" dirty="0" err="1"/>
              <a:t>Allāha</a:t>
            </a:r>
            <a:r>
              <a:rPr lang="en-GB" sz="2800" i="1" dirty="0"/>
              <a:t> </a:t>
            </a:r>
            <a:r>
              <a:rPr lang="en-GB" sz="2800" i="1" dirty="0" err="1"/>
              <a:t>munjizun</a:t>
            </a:r>
            <a:r>
              <a:rPr lang="en-GB" sz="2800" i="1" dirty="0"/>
              <a:t> </a:t>
            </a:r>
            <a:r>
              <a:rPr lang="en-GB" sz="2800" i="1" dirty="0" err="1"/>
              <a:t>mā</a:t>
            </a:r>
            <a:r>
              <a:rPr lang="en-GB" sz="2800" i="1" dirty="0"/>
              <a:t> </a:t>
            </a:r>
            <a:r>
              <a:rPr lang="en-GB" sz="2800" i="1" dirty="0" err="1"/>
              <a:t>waʿadak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6C994-9CF7-392D-B231-E4AA4D0148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I testify that Allah will deliver what He promised you,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07212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AAFB4-7A32-96DE-CF69-87CC6503B2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وَمُهْلِكٌ مَنْ خَذَلَكَ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C22C9D-19A8-10E7-2547-6FBB07B9E5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muhlikun</a:t>
            </a:r>
            <a:r>
              <a:rPr lang="en-GB" sz="2800" i="1" dirty="0"/>
              <a:t> man </a:t>
            </a:r>
            <a:r>
              <a:rPr lang="en-GB" sz="2800" i="1" dirty="0" err="1"/>
              <a:t>khadhalak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B8920-DA01-5842-E657-6B1914080E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Ruin those who betrayed you,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58395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546F7-4E16-3C12-354F-264BBC5420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وَمُعَذِّبٌ مَنْ قَتَلَكَ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BD91C4-E30E-499C-4FFE-1869FBB742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muʿadhdhibun</a:t>
            </a:r>
            <a:r>
              <a:rPr lang="en-GB" sz="2800" i="1" dirty="0"/>
              <a:t> man </a:t>
            </a:r>
            <a:r>
              <a:rPr lang="en-GB" sz="2800" i="1" dirty="0" err="1"/>
              <a:t>qatalak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A5D42-BF48-0412-BDE3-C3B5F0C334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And chastise those who killed you,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87102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77164-9A93-B339-82CC-038FB7DD02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وأَشْهَدُ أَنَّكَ وَفَيْتَ بِعَهْدِ اللهِ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FB26E6-FBD4-ACA8-A990-36CA57F61F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ash-</a:t>
            </a:r>
            <a:r>
              <a:rPr lang="en-GB" sz="2800" i="1" dirty="0" err="1"/>
              <a:t>hadu</a:t>
            </a:r>
            <a:r>
              <a:rPr lang="en-GB" sz="2800" i="1" dirty="0"/>
              <a:t> </a:t>
            </a:r>
            <a:r>
              <a:rPr lang="en-GB" sz="2800" i="1" dirty="0" err="1"/>
              <a:t>annaka</a:t>
            </a:r>
            <a:r>
              <a:rPr lang="en-GB" sz="2800" i="1" dirty="0"/>
              <a:t> </a:t>
            </a:r>
            <a:r>
              <a:rPr lang="en-GB" sz="2800" i="1" dirty="0" err="1"/>
              <a:t>wafayta</a:t>
            </a:r>
            <a:r>
              <a:rPr lang="en-GB" sz="2800" i="1" dirty="0"/>
              <a:t> bi-</a:t>
            </a:r>
            <a:r>
              <a:rPr lang="en-GB" sz="2800" i="1" dirty="0" err="1"/>
              <a:t>ʿahd</a:t>
            </a:r>
            <a:r>
              <a:rPr lang="en-GB" sz="2800" i="1" dirty="0"/>
              <a:t> </a:t>
            </a:r>
            <a:r>
              <a:rPr lang="en-GB" sz="2800" i="1" dirty="0" err="1"/>
              <a:t>illāh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DEA20-CC35-5030-A260-6D16173AC2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I testify that you fulfilled your covenant with Allah,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80383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648BF-B96C-DDC2-2D94-FA2D52AEC0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وَجَاهَدْتَ فِي سَبِيلِهِ  حَتَّى أَتَاكَ  الْيَقِينُ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3C1D2-C3D7-07E4-4FAE-69D3B3E5A0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jāhadta</a:t>
            </a:r>
            <a:r>
              <a:rPr lang="en-GB" sz="2800" i="1" dirty="0"/>
              <a:t> </a:t>
            </a:r>
            <a:r>
              <a:rPr lang="en-GB" sz="2800" i="1" dirty="0" err="1"/>
              <a:t>fī</a:t>
            </a:r>
            <a:r>
              <a:rPr lang="en-GB" sz="2800" i="1" dirty="0"/>
              <a:t> </a:t>
            </a:r>
            <a:r>
              <a:rPr lang="en-GB" sz="2800" i="1" dirty="0" err="1"/>
              <a:t>sabīlihī</a:t>
            </a:r>
            <a:r>
              <a:rPr lang="en-GB" sz="2800" i="1" dirty="0"/>
              <a:t> </a:t>
            </a:r>
            <a:r>
              <a:rPr lang="en-GB" sz="2800" i="1" dirty="0" err="1"/>
              <a:t>ḥattā</a:t>
            </a:r>
            <a:r>
              <a:rPr lang="en-GB" sz="2800" i="1" dirty="0"/>
              <a:t> </a:t>
            </a:r>
            <a:r>
              <a:rPr lang="en-GB" sz="2800" i="1" dirty="0" err="1"/>
              <a:t>atāk</a:t>
            </a:r>
            <a:r>
              <a:rPr lang="en-GB" sz="2800" i="1" dirty="0"/>
              <a:t> al-</a:t>
            </a:r>
            <a:r>
              <a:rPr lang="en-GB" sz="2800" i="1" dirty="0" err="1"/>
              <a:t>yaqīn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23319-E17D-3823-BC8A-EC6B63BDBF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And strived in His way until the certainty of death overtook you,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43918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EEE6D-9C8E-F894-E26F-CD34C5062C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فَلَعَنَ اللهُ مَنْ قَتَلَكَ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101F44-27C0-4812-1200-94C092FE22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sz="2800" i="1" dirty="0"/>
              <a:t>Fa laʿan Allāhu man qatalak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1A43D0-275F-076D-D47F-B18DFB0C80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So may Allah curse those who killed you,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37271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72759-C782-542D-C822-0529A8E832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وَلَعَنَ اللهُ مَنْ ظَلَمَكَ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0CF4C3-9361-DCBB-F252-CC17C00426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laʿan</a:t>
            </a:r>
            <a:r>
              <a:rPr lang="en-GB" sz="2800" i="1" dirty="0"/>
              <a:t> Allahu man </a:t>
            </a:r>
            <a:r>
              <a:rPr lang="en-GB" sz="2800" i="1" dirty="0" err="1"/>
              <a:t>ẓalamak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67E16-DF25-D722-74C4-62CE2562CA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And may Allah curse those who oppressed you,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99487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B09E-75F9-D6A7-C3A2-D7C79069EE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وَلَعَنَ اللهُ أُمَّةً سَمِعَتْ بِذَلِكَ فَرَضِيَتْ بِهِ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FE4C80-8A97-4D5F-E45F-75225488B4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laʿan</a:t>
            </a:r>
            <a:r>
              <a:rPr lang="en-GB" sz="2800" i="1" dirty="0"/>
              <a:t> </a:t>
            </a:r>
            <a:r>
              <a:rPr lang="en-GB" sz="2800" i="1" dirty="0" err="1"/>
              <a:t>Allāhu</a:t>
            </a:r>
            <a:r>
              <a:rPr lang="en-GB" sz="2800" i="1" dirty="0"/>
              <a:t> </a:t>
            </a:r>
            <a:r>
              <a:rPr lang="en-GB" sz="2800" i="1" dirty="0" err="1"/>
              <a:t>ummatan</a:t>
            </a:r>
            <a:r>
              <a:rPr lang="en-GB" sz="2800" i="1" dirty="0"/>
              <a:t> </a:t>
            </a:r>
            <a:r>
              <a:rPr lang="en-GB" sz="2800" i="1" dirty="0" err="1"/>
              <a:t>samiʿat</a:t>
            </a:r>
            <a:r>
              <a:rPr lang="en-GB" sz="2800" i="1" dirty="0"/>
              <a:t> bi-</a:t>
            </a:r>
            <a:r>
              <a:rPr lang="en-GB" sz="2800" i="1" dirty="0" err="1"/>
              <a:t>dhālika</a:t>
            </a:r>
            <a:r>
              <a:rPr lang="en-GB" sz="2800" i="1" dirty="0"/>
              <a:t> fa-</a:t>
            </a:r>
            <a:r>
              <a:rPr lang="en-GB" sz="2800" i="1" dirty="0" err="1"/>
              <a:t>raḍiyat</a:t>
            </a:r>
            <a:r>
              <a:rPr lang="en-GB" sz="2800" i="1" dirty="0"/>
              <a:t> </a:t>
            </a:r>
            <a:r>
              <a:rPr lang="en-GB" sz="2800" i="1" dirty="0" err="1"/>
              <a:t>bih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A7769-E231-B033-A70F-755B0E5123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And may Allah curse the nation that heard about this and accepted it.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10371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A0995-2264-82D9-681A-D7455F8255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اَللّٰهُمَّ إِنِّي أُشْهِدُكَ أَنِّي وَلِيٌّ لِمَنْ وَالَاهُ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BB69DD-52E0-2606-6860-0FDFE8EAD9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Allāhumma</a:t>
            </a:r>
            <a:r>
              <a:rPr lang="en-GB" sz="2800" i="1" dirty="0"/>
              <a:t> </a:t>
            </a:r>
            <a:r>
              <a:rPr lang="en-GB" sz="2800" i="1" dirty="0" err="1"/>
              <a:t>innī</a:t>
            </a:r>
            <a:r>
              <a:rPr lang="en-GB" sz="2800" i="1" dirty="0"/>
              <a:t> ush-</a:t>
            </a:r>
            <a:r>
              <a:rPr lang="en-GB" sz="2800" i="1" dirty="0" err="1"/>
              <a:t>hiduka</a:t>
            </a:r>
            <a:r>
              <a:rPr lang="en-GB" sz="2800" i="1" dirty="0"/>
              <a:t> </a:t>
            </a:r>
            <a:r>
              <a:rPr lang="en-GB" sz="2800" i="1" dirty="0" err="1"/>
              <a:t>annī</a:t>
            </a:r>
            <a:r>
              <a:rPr lang="en-GB" sz="2800" i="1" dirty="0"/>
              <a:t> </a:t>
            </a:r>
            <a:r>
              <a:rPr lang="en-GB" sz="2800" i="1" dirty="0" err="1"/>
              <a:t>waliyyun</a:t>
            </a:r>
            <a:r>
              <a:rPr lang="en-GB" sz="2800" i="1" dirty="0"/>
              <a:t> li-man </a:t>
            </a:r>
            <a:r>
              <a:rPr lang="en-GB" sz="2800" i="1" dirty="0" err="1"/>
              <a:t>wālah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24FE0-3C6A-D4F3-5235-284ECE1916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O Allah, I call on You to bear witness that I am an ally to his ally,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1201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B1122-9558-B326-6BA8-20C54432DC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وَعَدُوٌّ لِمَنْ عَادَاهُ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43FD27-9BA1-77B6-45A6-0BCAE21D1E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ʿaduwwun</a:t>
            </a:r>
            <a:r>
              <a:rPr lang="en-GB" sz="2800" i="1" dirty="0"/>
              <a:t> li-man </a:t>
            </a:r>
            <a:r>
              <a:rPr lang="en-GB" sz="2800" i="1" dirty="0" err="1"/>
              <a:t>ʿādāhu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AB728B-C0A1-3F20-35EF-6DB85E4DA2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And an enemy of his enemy,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46500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E8AD1-E0B6-907E-2AC4-B591672C71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بِأَبِي أَنْتَ وَأُمِّي يَا </a:t>
            </a:r>
            <a:r>
              <a:rPr lang="ar-SA" dirty="0" err="1"/>
              <a:t>ا</a:t>
            </a:r>
            <a:r>
              <a:rPr lang="ar-AE" dirty="0"/>
              <a:t>بْنَ رَسُولِ اللهِ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84D6E1-DFC4-50AC-7C18-B8D3E374EC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/>
              <a:t>Bi-</a:t>
            </a:r>
            <a:r>
              <a:rPr lang="en-GB" sz="2800" i="1" dirty="0" err="1"/>
              <a:t>abī</a:t>
            </a:r>
            <a:r>
              <a:rPr lang="en-GB" sz="2800" i="1" dirty="0"/>
              <a:t> anta </a:t>
            </a:r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ummī</a:t>
            </a:r>
            <a:r>
              <a:rPr lang="en-GB" sz="2800" i="1" dirty="0"/>
              <a:t> </a:t>
            </a:r>
            <a:r>
              <a:rPr lang="en-GB" sz="2800" i="1" dirty="0" err="1"/>
              <a:t>yabna</a:t>
            </a:r>
            <a:r>
              <a:rPr lang="en-GB" sz="2800" i="1" dirty="0"/>
              <a:t> </a:t>
            </a:r>
            <a:r>
              <a:rPr lang="en-GB" sz="2800" i="1" dirty="0" err="1"/>
              <a:t>rasūl</a:t>
            </a:r>
            <a:r>
              <a:rPr lang="en-GB" sz="2800" i="1" dirty="0"/>
              <a:t> </a:t>
            </a:r>
            <a:r>
              <a:rPr lang="en-GB" sz="2800" i="1" dirty="0" err="1"/>
              <a:t>illāh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36F4F1-93A9-5109-568C-5A1956BD92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May my father and mother be your sacrifice, O scion of Allah’s Messenger!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06327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4DCFF-639E-F7F1-130E-618149E831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0190" y="2132248"/>
            <a:ext cx="10700426" cy="1162190"/>
          </a:xfrm>
        </p:spPr>
        <p:txBody>
          <a:bodyPr/>
          <a:lstStyle/>
          <a:p>
            <a:r>
              <a:rPr lang="ar-AE" dirty="0"/>
              <a:t>أَشْهَدُ أَنَّكَ كُنْتَ نُورًا فِي الْأَصْلَابِ الشَّامِخَة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7E97AB-02B0-98D3-5873-D38CFD160F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/>
              <a:t>Ash-</a:t>
            </a:r>
            <a:r>
              <a:rPr lang="en-GB" sz="2800" i="1" dirty="0" err="1"/>
              <a:t>hadu</a:t>
            </a:r>
            <a:r>
              <a:rPr lang="en-GB" sz="2800" i="1" dirty="0"/>
              <a:t> </a:t>
            </a:r>
            <a:r>
              <a:rPr lang="en-GB" sz="2800" i="1" dirty="0" err="1"/>
              <a:t>annaka</a:t>
            </a:r>
            <a:r>
              <a:rPr lang="en-GB" sz="2800" i="1" dirty="0"/>
              <a:t> </a:t>
            </a:r>
            <a:r>
              <a:rPr lang="en-GB" sz="2800" i="1" dirty="0" err="1"/>
              <a:t>kunta</a:t>
            </a:r>
            <a:r>
              <a:rPr lang="en-GB" sz="2800" i="1" dirty="0"/>
              <a:t> </a:t>
            </a:r>
            <a:r>
              <a:rPr lang="en-GB" sz="2800" i="1" dirty="0" err="1"/>
              <a:t>nūran</a:t>
            </a:r>
            <a:r>
              <a:rPr lang="en-GB" sz="2800" i="1" dirty="0"/>
              <a:t> fi-l-</a:t>
            </a:r>
            <a:r>
              <a:rPr lang="en-GB" sz="2800" i="1" dirty="0" err="1"/>
              <a:t>aṣlāb</a:t>
            </a:r>
            <a:r>
              <a:rPr lang="en-GB" sz="2800" i="1" dirty="0"/>
              <a:t> </a:t>
            </a:r>
            <a:r>
              <a:rPr lang="en-GB" sz="2800" i="1" dirty="0" err="1"/>
              <a:t>ish-shāmikha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38A3E-E817-1330-D299-B71FCAFEB8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I testify that you were a light that passed through noble loins,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13719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8E92A-0434-98C1-4385-E55907C74E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وَالْأَرْحَامِ الْمُطَهَّرَةِ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E09A28-0D5D-126C-1029-4DF8274FA6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-l-</a:t>
            </a:r>
            <a:r>
              <a:rPr lang="en-GB" dirty="0" err="1"/>
              <a:t>arḥām</a:t>
            </a:r>
            <a:r>
              <a:rPr lang="en-GB" dirty="0"/>
              <a:t> il-</a:t>
            </a:r>
            <a:r>
              <a:rPr lang="en-GB" dirty="0" err="1"/>
              <a:t>muṭahhara</a:t>
            </a:r>
            <a:endParaRPr lang="en-GB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EFF72-CF8F-D61B-03D8-CF83544B35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and chaste wombs,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7231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02B2B-8D54-EE5F-EB43-D2367294C5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لَمْ تُنَجِّسْكَ الْجَاهِلِيَّةُ بِأَنْجَاسِهَا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B13569-3E54-10DE-9BE4-89A3E3B2FF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/>
              <a:t>Lam </a:t>
            </a:r>
            <a:r>
              <a:rPr lang="en-GB" sz="2800" i="1" dirty="0" err="1"/>
              <a:t>tunajjisk</a:t>
            </a:r>
            <a:r>
              <a:rPr lang="en-GB" sz="2800" i="1" dirty="0"/>
              <a:t> al-</a:t>
            </a:r>
            <a:r>
              <a:rPr lang="en-GB" sz="2800" i="1" dirty="0" err="1"/>
              <a:t>jāhiliyyatu</a:t>
            </a:r>
            <a:r>
              <a:rPr lang="en-GB" sz="2800" i="1" dirty="0"/>
              <a:t> bi-</a:t>
            </a:r>
            <a:r>
              <a:rPr lang="en-GB" sz="2800" i="1" dirty="0" err="1"/>
              <a:t>anjāsihā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795CA-6442-8DB7-45D0-DA020506F6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uncontaminated by the pollutions of pre-Islamic Ignorance,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20641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A2083-6CA6-7A80-BF2E-C330C20A22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وَلَمْ تُلْبِسْكَ مِنْ مُدْلَهِمَّاتِ  ثِيَابِهَا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213EBB-E2DC-1F12-2490-128450F2CA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lam </a:t>
            </a:r>
            <a:r>
              <a:rPr lang="en-GB" sz="2800" i="1" dirty="0" err="1"/>
              <a:t>tulbiska</a:t>
            </a:r>
            <a:r>
              <a:rPr lang="en-GB" sz="2800" i="1" dirty="0"/>
              <a:t> </a:t>
            </a:r>
            <a:r>
              <a:rPr lang="ar-SA" sz="2800" dirty="0"/>
              <a:t>m</a:t>
            </a:r>
            <a:r>
              <a:rPr lang="en-GB" sz="2800" dirty="0"/>
              <a:t>in </a:t>
            </a:r>
            <a:r>
              <a:rPr lang="en-GB" sz="2800" i="1" dirty="0" err="1"/>
              <a:t>mudlahimmāti</a:t>
            </a:r>
            <a:r>
              <a:rPr lang="en-GB" sz="2800" i="1" dirty="0"/>
              <a:t> </a:t>
            </a:r>
            <a:r>
              <a:rPr lang="en-GB" sz="2800" i="1" dirty="0" err="1"/>
              <a:t>thiyābiha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BA441-E6D5-2B3A-C455-E30A12B7E8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and never swaddled in its dark clothes,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46461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F4BD-CD15-28DB-EFCE-89B23F3D2A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وَأَشْهَدُ أَنَّكَ مِنْ دَعَائِمِ الدِّينِ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F60337-29E2-A936-7CC3-70E654E1EB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ash-</a:t>
            </a:r>
            <a:r>
              <a:rPr lang="en-GB" sz="2800" i="1" dirty="0" err="1"/>
              <a:t>hadu</a:t>
            </a:r>
            <a:r>
              <a:rPr lang="en-GB" sz="2800" i="1" dirty="0"/>
              <a:t> </a:t>
            </a:r>
            <a:r>
              <a:rPr lang="en-GB" sz="2800" i="1" dirty="0" err="1"/>
              <a:t>annaka</a:t>
            </a:r>
            <a:r>
              <a:rPr lang="en-GB" sz="2800" i="1" dirty="0"/>
              <a:t> min </a:t>
            </a:r>
            <a:r>
              <a:rPr lang="en-GB" sz="2800" i="1" dirty="0" err="1"/>
              <a:t>daʿāʾim</a:t>
            </a:r>
            <a:r>
              <a:rPr lang="en-GB" sz="2800" i="1" dirty="0"/>
              <a:t> id-</a:t>
            </a:r>
            <a:r>
              <a:rPr lang="en-GB" sz="2800" i="1" dirty="0" err="1"/>
              <a:t>dīn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100E2-5F88-4B36-A446-756C462D4E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I testify that you are one of the pillars of the religion,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36815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4A745-C05E-4710-2761-F196D950BE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وَأَرْكَانِ  الْمُسْلِمِينَ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12C980-2C8B-3395-A19D-3A2EB2CD51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arkān</a:t>
            </a:r>
            <a:r>
              <a:rPr lang="en-GB" sz="2800" i="1" dirty="0"/>
              <a:t> il-</a:t>
            </a:r>
            <a:r>
              <a:rPr lang="en-GB" sz="2800" i="1" dirty="0" err="1"/>
              <a:t>muslimīn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864538-BC66-310A-743D-A5111777B2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one of the supports of the </a:t>
            </a:r>
            <a:r>
              <a:rPr lang="en-GB" sz="3600" dirty="0"/>
              <a:t>Muslims</a:t>
            </a:r>
            <a:r>
              <a:rPr lang="en-US" sz="3600" dirty="0"/>
              <a:t>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74770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1AD53-3DAA-9B65-72F1-FA856DC24E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وَمَعْقِلِ الْمُؤْمِنِينَ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390409-8D5E-3585-CBF6-89145E6511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maʿqil</a:t>
            </a:r>
            <a:r>
              <a:rPr lang="en-GB" sz="2800" i="1" dirty="0"/>
              <a:t> il-</a:t>
            </a:r>
            <a:r>
              <a:rPr lang="en-GB" sz="2800" i="1" dirty="0" err="1"/>
              <a:t>muʾminīn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31833-21A9-F247-97F7-88DD7CE35B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600" dirty="0"/>
              <a:t>and the refuge of the faithful.</a:t>
            </a:r>
            <a:endParaRPr lang="en-US" sz="3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01915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366F5-2743-5DB3-9EF1-68670DFC44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وَأَشْهَدُ أَنَّكَ الْإِمَامُ الْبَرُّ التَّقِيُّ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0197BB-E552-F7EE-705D-5EF7C5BCC5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ash-</a:t>
            </a:r>
            <a:r>
              <a:rPr lang="en-GB" sz="2800" i="1" dirty="0" err="1"/>
              <a:t>hadu</a:t>
            </a:r>
            <a:r>
              <a:rPr lang="en-GB" sz="2800" i="1" dirty="0"/>
              <a:t> </a:t>
            </a:r>
            <a:r>
              <a:rPr lang="en-GB" sz="2800" i="1" dirty="0" err="1"/>
              <a:t>annak</a:t>
            </a:r>
            <a:r>
              <a:rPr lang="en-GB" sz="2800" i="1" dirty="0"/>
              <a:t> al-</a:t>
            </a:r>
            <a:r>
              <a:rPr lang="en-GB" sz="2800" i="1" dirty="0" err="1"/>
              <a:t>imām</a:t>
            </a:r>
            <a:r>
              <a:rPr lang="en-GB" sz="2800" i="1" dirty="0"/>
              <a:t> </a:t>
            </a:r>
            <a:r>
              <a:rPr lang="en-GB" sz="2800" i="1" dirty="0" err="1"/>
              <a:t>ul-barr</a:t>
            </a:r>
            <a:r>
              <a:rPr lang="en-GB" sz="2800" i="1" dirty="0"/>
              <a:t>  </a:t>
            </a:r>
            <a:r>
              <a:rPr lang="en-GB" sz="2800" i="1" dirty="0" err="1"/>
              <a:t>ul-taqiyy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74320-529D-3B50-7D1E-CFB941CAB3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I testify that you are the good, righteous,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91830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6BB9E-EF25-7F1B-7DE3-CFA10C6732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الرَّضِيُّ الزَّكِيُّ الْهَادِي الْمَهْدِيُّ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BC6314-CF90-A0AF-A71F-C53186B5A7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ar-raḍiyy</a:t>
            </a:r>
            <a:r>
              <a:rPr lang="en-GB" dirty="0"/>
              <a:t> </a:t>
            </a:r>
            <a:r>
              <a:rPr lang="en-GB" dirty="0" err="1"/>
              <a:t>uz-zakiyy</a:t>
            </a:r>
            <a:r>
              <a:rPr lang="en-GB" dirty="0"/>
              <a:t> </a:t>
            </a:r>
            <a:r>
              <a:rPr lang="en-GB" dirty="0" err="1"/>
              <a:t>ul-hādiyy</a:t>
            </a:r>
            <a:r>
              <a:rPr lang="en-GB" dirty="0"/>
              <a:t> </a:t>
            </a:r>
            <a:r>
              <a:rPr lang="en-GB" dirty="0" err="1"/>
              <a:t>ul-mahdī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87480-DA88-9201-CAC1-430ED88E48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pure, the rightly guided Imam who guides others and is pleased with Allah’s will,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2918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301DC-0F76-D6FC-CDB3-F067FA37AF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816" y="2132248"/>
            <a:ext cx="10700426" cy="1162190"/>
          </a:xfrm>
        </p:spPr>
        <p:txBody>
          <a:bodyPr/>
          <a:lstStyle/>
          <a:p>
            <a:r>
              <a:rPr lang="ar-AE" dirty="0"/>
              <a:t>وَأَشْهَدُ أَنَّ الْأَئِمَّةَ مِنْ وُلْدِكَ كَلِمَةُ التَّقْوَى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F2499E-C2EE-AAD4-DEA0-D572B15EF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7668" y="3441841"/>
            <a:ext cx="10700426" cy="931817"/>
          </a:xfrm>
        </p:spPr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ash-</a:t>
            </a:r>
            <a:r>
              <a:rPr lang="en-GB" sz="2800" i="1" dirty="0" err="1"/>
              <a:t>hadu</a:t>
            </a:r>
            <a:r>
              <a:rPr lang="en-GB" sz="2800" i="1" dirty="0"/>
              <a:t> </a:t>
            </a:r>
            <a:r>
              <a:rPr lang="en-GB" sz="2800" i="1" dirty="0" err="1"/>
              <a:t>ann</a:t>
            </a:r>
            <a:r>
              <a:rPr lang="en-GB" sz="2800" i="1" dirty="0"/>
              <a:t> al-</a:t>
            </a:r>
            <a:r>
              <a:rPr lang="en-GB" sz="2800" i="1" dirty="0" err="1"/>
              <a:t>aʾimmata</a:t>
            </a:r>
            <a:r>
              <a:rPr lang="en-GB" sz="2800" i="1" dirty="0"/>
              <a:t> min </a:t>
            </a:r>
            <a:r>
              <a:rPr lang="en-GB" sz="2800" i="1" dirty="0" err="1"/>
              <a:t>wuldika</a:t>
            </a:r>
            <a:r>
              <a:rPr lang="en-GB" sz="2800" i="1" dirty="0"/>
              <a:t> </a:t>
            </a:r>
            <a:r>
              <a:rPr lang="en-GB" sz="2800" i="1" dirty="0" err="1"/>
              <a:t>kalimat</a:t>
            </a:r>
            <a:r>
              <a:rPr lang="en-GB" sz="2800" i="1" dirty="0"/>
              <a:t> </a:t>
            </a:r>
            <a:r>
              <a:rPr lang="en-GB" sz="2800" i="1" dirty="0" err="1"/>
              <a:t>ut-taqwā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8284C-C293-946C-5E2F-700C36CA2D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I testify that the Imams descended from you are the word of righteousness,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36025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C513F-6AEC-9B4F-8029-C9B2536231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وَأَعْلَامُ الْهُدَى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8862D8-48F2-28F5-39FE-70C224E85D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aʿlām</a:t>
            </a:r>
            <a:r>
              <a:rPr lang="en-GB" sz="2800" i="1" dirty="0"/>
              <a:t> </a:t>
            </a:r>
            <a:r>
              <a:rPr lang="en-GB" sz="2800" i="1" dirty="0" err="1"/>
              <a:t>ul-hudā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6E8CE-E548-CB30-8162-CE07E3BCB4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600" dirty="0"/>
              <a:t>the banners of guidance,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39141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350A9-17C4-E693-68D9-B2DB19531B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وَالْعُرْوَةُ الْوُثْقَى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2978D5-7352-BE78-3A8A-F8E602DD41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-l-</a:t>
            </a:r>
            <a:r>
              <a:rPr lang="en-GB" sz="2800" i="1" dirty="0" err="1"/>
              <a:t>ʿurwat</a:t>
            </a:r>
            <a:r>
              <a:rPr lang="en-GB" sz="2800" i="1" dirty="0"/>
              <a:t> </a:t>
            </a:r>
            <a:r>
              <a:rPr lang="en-GB" sz="2800" i="1" dirty="0" err="1"/>
              <a:t>ul-wuthqā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A5987-332D-A1C1-D867-47EA4E293F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600" dirty="0"/>
              <a:t>the firmest handhold,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77625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FB14B-A63C-9A43-DEED-F4A71ADAB7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وَالْحُجَّةُ عَلَى أَهْلِ الدُّنْيَا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C71639-26B4-4165-3A6A-D44FB156F6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-l-</a:t>
            </a:r>
            <a:r>
              <a:rPr lang="en-GB" sz="2800" i="1" dirty="0" err="1"/>
              <a:t>ḥujjatu</a:t>
            </a:r>
            <a:r>
              <a:rPr lang="en-GB" sz="2800" i="1" dirty="0"/>
              <a:t> </a:t>
            </a:r>
            <a:r>
              <a:rPr lang="en-GB" sz="2800" i="1" dirty="0" err="1"/>
              <a:t>ʿalā</a:t>
            </a:r>
            <a:r>
              <a:rPr lang="en-GB" sz="2800" i="1" dirty="0"/>
              <a:t> ahl id-</a:t>
            </a:r>
            <a:r>
              <a:rPr lang="en-GB" sz="2800" i="1" dirty="0" err="1"/>
              <a:t>dunyā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38FD4-EF6D-5019-F564-6E17288B56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and Allah’s authority over the people of this world,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536578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951F-80C8-1D7B-1D5F-37C86F2BF3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وَأَشْهَدُ أَنِّي بِكُمْ مُؤْمِنٌ وَبِإِيَابِكُمْ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EDE680-E11E-FE78-C17F-57712778F8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ash-</a:t>
            </a:r>
            <a:r>
              <a:rPr lang="en-GB" sz="2800" i="1" dirty="0" err="1"/>
              <a:t>hadu</a:t>
            </a:r>
            <a:r>
              <a:rPr lang="en-GB" sz="2800" i="1" dirty="0"/>
              <a:t> </a:t>
            </a:r>
            <a:r>
              <a:rPr lang="en-GB" sz="2800" i="1" dirty="0" err="1"/>
              <a:t>annī</a:t>
            </a:r>
            <a:r>
              <a:rPr lang="en-GB" sz="2800" i="1" dirty="0"/>
              <a:t> bi-</a:t>
            </a:r>
            <a:r>
              <a:rPr lang="en-GB" sz="2800" i="1" dirty="0" err="1"/>
              <a:t>kum</a:t>
            </a:r>
            <a:r>
              <a:rPr lang="en-GB" sz="2800" i="1" dirty="0"/>
              <a:t> </a:t>
            </a:r>
            <a:r>
              <a:rPr lang="en-GB" sz="2800" i="1" dirty="0" err="1"/>
              <a:t>muʾminun</a:t>
            </a:r>
            <a:r>
              <a:rPr lang="en-GB" sz="2800" i="1" dirty="0"/>
              <a:t> </a:t>
            </a:r>
            <a:r>
              <a:rPr lang="en-GB" sz="2800" i="1" dirty="0" err="1"/>
              <a:t>wa</a:t>
            </a:r>
            <a:r>
              <a:rPr lang="en-GB" sz="2800" i="1" dirty="0"/>
              <a:t> bi-</a:t>
            </a:r>
            <a:r>
              <a:rPr lang="en-GB" sz="2800" i="1" dirty="0" err="1"/>
              <a:t>iyābikum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11111-7951-034D-0338-78C38F28A8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I testify that I believe in you and in your return,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99423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BCB54-86F4-EDC6-CB29-838ABE434E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مُوْقِنٌ بِشَرَائِعِ  دِينِي وَخَوَاتِيمِ عَمَلِي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F709BD-431A-0D20-B357-1B0C105BCB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Mūqinun</a:t>
            </a:r>
            <a:r>
              <a:rPr lang="en-GB" sz="2800" i="1" dirty="0"/>
              <a:t> bi-</a:t>
            </a:r>
            <a:r>
              <a:rPr lang="en-GB" sz="2800" i="1" dirty="0" err="1"/>
              <a:t>sharāyiʿi</a:t>
            </a:r>
            <a:r>
              <a:rPr lang="en-GB" sz="2800" i="1" dirty="0"/>
              <a:t>  </a:t>
            </a:r>
            <a:r>
              <a:rPr lang="en-GB" sz="2800" i="1" dirty="0" err="1"/>
              <a:t>dīnī</a:t>
            </a:r>
            <a:r>
              <a:rPr lang="en-GB" sz="2800" i="1" dirty="0"/>
              <a:t> </a:t>
            </a:r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khawātīmi</a:t>
            </a:r>
            <a:r>
              <a:rPr lang="en-GB" sz="2800" i="1" dirty="0"/>
              <a:t> </a:t>
            </a:r>
            <a:r>
              <a:rPr lang="en-GB" sz="2800" i="1" dirty="0" err="1"/>
              <a:t>ʿamalī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50D05-EBB8-2C74-B4E3-B7FE4B06C8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and am certain of the ordinances of my faith and the outcomes of my deeds,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68111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D7DA5-7CBE-C1EA-B978-7392B786C6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وَقَلْبِي لِقَلْبِكُمْ سِلْمٌ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A6973-3A85-AFBF-0000-1E46D65890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qalbī</a:t>
            </a:r>
            <a:r>
              <a:rPr lang="en-GB" sz="2800" i="1" dirty="0"/>
              <a:t> li-</a:t>
            </a:r>
            <a:r>
              <a:rPr lang="en-GB" sz="2800" i="1" dirty="0" err="1"/>
              <a:t>qalbikum</a:t>
            </a:r>
            <a:r>
              <a:rPr lang="en-GB" sz="2800" i="1" dirty="0"/>
              <a:t> </a:t>
            </a:r>
            <a:r>
              <a:rPr lang="en-GB" sz="2800" i="1" dirty="0" err="1"/>
              <a:t>silm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5F409-332A-7C52-9CE6-6BA7B628A9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My heart is at peace with yours,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91130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5795B-B80E-4606-4322-E38D18381D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وَأَمْرِي لِأَمْرِكُمْ مُتَّبِعٌ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37316B-0278-CECA-5EE4-A7959FF1E9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amrī</a:t>
            </a:r>
            <a:r>
              <a:rPr lang="en-GB" sz="2800" i="1" dirty="0"/>
              <a:t> li-</a:t>
            </a:r>
            <a:r>
              <a:rPr lang="en-GB" sz="2800" i="1" dirty="0" err="1"/>
              <a:t>amrikum</a:t>
            </a:r>
            <a:r>
              <a:rPr lang="en-GB" sz="2800" i="1" dirty="0"/>
              <a:t> </a:t>
            </a:r>
            <a:r>
              <a:rPr lang="en-GB" sz="2800" i="1" dirty="0" err="1"/>
              <a:t>muttabiʿ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B0252-79A4-6DA1-05AD-C494CA0AF6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600" dirty="0"/>
              <a:t>My affair follows yours,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381543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0094C-1C39-D427-3FD9-C337122A3F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وَنُصْرَتِي لَكُمْ مُعَدَّةٌ حَتَّى يَأْذَنَ اللهُ لَكُمْ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11AB6E-DA78-78F5-4839-CE8235D78B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nuṣratī</a:t>
            </a:r>
            <a:r>
              <a:rPr lang="en-GB" sz="2800" i="1" dirty="0"/>
              <a:t> </a:t>
            </a:r>
            <a:r>
              <a:rPr lang="en-GB" sz="2800" i="1" dirty="0" err="1"/>
              <a:t>lakum</a:t>
            </a:r>
            <a:r>
              <a:rPr lang="en-GB" sz="2800" i="1" dirty="0"/>
              <a:t> </a:t>
            </a:r>
            <a:r>
              <a:rPr lang="en-GB" sz="2800" i="1" dirty="0" err="1"/>
              <a:t>muʿaddatun</a:t>
            </a:r>
            <a:r>
              <a:rPr lang="en-GB" sz="2800" i="1" dirty="0"/>
              <a:t> </a:t>
            </a:r>
            <a:r>
              <a:rPr lang="en-GB" sz="2800" i="1" dirty="0" err="1"/>
              <a:t>ḥattā</a:t>
            </a:r>
            <a:r>
              <a:rPr lang="en-GB" sz="2800" i="1" dirty="0"/>
              <a:t> </a:t>
            </a:r>
            <a:r>
              <a:rPr lang="en-GB" sz="2800" i="1" dirty="0" err="1"/>
              <a:t>yaʾdhan</a:t>
            </a:r>
            <a:r>
              <a:rPr lang="en-GB" sz="2800" i="1" dirty="0"/>
              <a:t> </a:t>
            </a:r>
            <a:r>
              <a:rPr lang="en-GB" sz="2800" i="1" dirty="0" err="1"/>
              <a:t>Allāhu</a:t>
            </a:r>
            <a:r>
              <a:rPr lang="en-GB" sz="2800" i="1" dirty="0"/>
              <a:t> </a:t>
            </a:r>
            <a:r>
              <a:rPr lang="en-GB" sz="2800" i="1" dirty="0" err="1"/>
              <a:t>lakum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626C8-2FCA-0061-3857-460A41A862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And I am ready to hasten to your aid whenever Allah permits,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17382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CC383-03FC-99E4-32DB-59C678B4C1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فَمَعَكُمْ مَعَكُمْ لَا مَعَ عَدُوِّكُمْ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DDE892-412A-11A9-71A3-E97EA848D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/>
              <a:t>Fa-</a:t>
            </a:r>
            <a:r>
              <a:rPr lang="en-GB" sz="2800" i="1" dirty="0" err="1"/>
              <a:t>maʿakum</a:t>
            </a:r>
            <a:r>
              <a:rPr lang="en-GB" sz="2800" i="1" dirty="0"/>
              <a:t> </a:t>
            </a:r>
            <a:r>
              <a:rPr lang="en-GB" sz="2800" i="1" dirty="0" err="1"/>
              <a:t>maʿakum</a:t>
            </a:r>
            <a:r>
              <a:rPr lang="en-GB" sz="2800" i="1" dirty="0"/>
              <a:t> </a:t>
            </a:r>
            <a:r>
              <a:rPr lang="en-GB" sz="2800" i="1" dirty="0" err="1"/>
              <a:t>lā</a:t>
            </a:r>
            <a:r>
              <a:rPr lang="en-GB" sz="2800" i="1" dirty="0"/>
              <a:t> </a:t>
            </a:r>
            <a:r>
              <a:rPr lang="en-GB" sz="2800" i="1" dirty="0" err="1"/>
              <a:t>maʿa</a:t>
            </a:r>
            <a:r>
              <a:rPr lang="en-GB" sz="2800" i="1" dirty="0"/>
              <a:t> </a:t>
            </a:r>
            <a:r>
              <a:rPr lang="en-GB" sz="2800" i="1" dirty="0" err="1"/>
              <a:t>ʿaduwwikum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00EDB-04F1-F964-95A3-8579B93A5D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So I am with you! I am with you! And never with your enemies!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90690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D31FA-FF82-BB3E-5535-277CB7A86E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صَلَوَاتُ اللهِ عَلَيْكُمْ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CFF92A-1698-F2FB-7E0F-171602F479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Ṣalawāt</a:t>
            </a:r>
            <a:r>
              <a:rPr lang="en-GB" sz="2800" i="1" dirty="0"/>
              <a:t> </a:t>
            </a:r>
            <a:r>
              <a:rPr lang="en-GB" sz="2800" i="1" dirty="0" err="1"/>
              <a:t>ullāhi</a:t>
            </a:r>
            <a:r>
              <a:rPr lang="en-GB" sz="2800" i="1" dirty="0"/>
              <a:t> </a:t>
            </a:r>
            <a:r>
              <a:rPr lang="en-GB" sz="2800" i="1" dirty="0" err="1"/>
              <a:t>ʿalaykum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20664D-64E5-F9CC-C18E-DC7FAEE627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May Allah’s blessings be upon you,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33149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EBD86-FB48-00D7-7694-C865433474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وَعَلَى أَرْوَاحِكُمْ وأَجْسَادِكُمْ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6BC0D6-E706-8EA3-A5BD-EE51C33BC8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ʿalā</a:t>
            </a:r>
            <a:r>
              <a:rPr lang="en-GB" sz="2800" i="1" dirty="0"/>
              <a:t> </a:t>
            </a:r>
            <a:r>
              <a:rPr lang="en-GB" sz="2800" i="1" dirty="0" err="1"/>
              <a:t>arwāḥikum</a:t>
            </a:r>
            <a:r>
              <a:rPr lang="en-GB" sz="2800" i="1" dirty="0"/>
              <a:t> </a:t>
            </a:r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ajsādikum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6FB0BB-4606-C3F5-E858-3F440A0116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And upon your spirits and your bodies,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350279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EB779-BA2D-F241-88AC-A8DD3BD6C2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وَشَاهِدِكُمْ وَغَائِبِكُمْ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3EC5B6-C7E4-2024-7D88-121FD12ED8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shāhidikum</a:t>
            </a:r>
            <a:r>
              <a:rPr lang="en-GB" sz="2800" i="1" dirty="0"/>
              <a:t> </a:t>
            </a:r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ghāʾibikum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F5033-A4FC-CB0C-53D6-0359C081F0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upon those of you who are present and those who are absent,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03453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850EB-8336-30A0-BDDD-8D2F33285D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وَظَاهِرِكُمْ وَبَاطِنِكُمْ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BA2FBB-AE80-2B21-769D-65D0C580D2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ẓāhirikum</a:t>
            </a:r>
            <a:r>
              <a:rPr lang="en-GB" sz="2800" i="1" dirty="0"/>
              <a:t> </a:t>
            </a:r>
            <a:r>
              <a:rPr lang="en-GB" sz="2800" i="1" dirty="0" err="1"/>
              <a:t>wa</a:t>
            </a:r>
            <a:r>
              <a:rPr lang="en-GB" sz="2800" i="1" dirty="0"/>
              <a:t> </a:t>
            </a:r>
            <a:r>
              <a:rPr lang="en-GB" sz="2800" i="1" dirty="0" err="1"/>
              <a:t>bāṭinikum</a:t>
            </a:r>
            <a:endParaRPr lang="en-GB" sz="2800" i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677DCC-01E5-1B4D-3AC3-145503E5BA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and upon your outward aspects and your inner ones!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484015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71D65-6826-C863-C66B-642B454F58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AE" dirty="0"/>
              <a:t>آمِينَ  رَبَّ الْعَالَمِينَ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51B2B7-5A60-D90D-5472-E041F3B166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i="1" dirty="0" err="1"/>
              <a:t>Āmīna</a:t>
            </a:r>
            <a:r>
              <a:rPr lang="en-GB" sz="2800" i="1" dirty="0"/>
              <a:t> </a:t>
            </a:r>
            <a:r>
              <a:rPr lang="en-GB" sz="2800" i="1" dirty="0" err="1"/>
              <a:t>rabb</a:t>
            </a:r>
            <a:r>
              <a:rPr lang="en-GB" sz="2800" i="1" dirty="0"/>
              <a:t> al-</a:t>
            </a:r>
            <a:r>
              <a:rPr lang="en-GB" sz="2800" i="1" dirty="0" err="1"/>
              <a:t>ʿālamīn</a:t>
            </a:r>
            <a:r>
              <a:rPr lang="en-GB" sz="2800" i="1" dirty="0"/>
              <a:t>.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215D4-BCD3-A21B-6FC1-B2135AFF73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Amen, Lord of the Worlds!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378040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810141C9718F4B9CE85C3F9830C7EE" ma:contentTypeVersion="2" ma:contentTypeDescription="Create a new document." ma:contentTypeScope="" ma:versionID="b09801f1ec9dcf35c799939d469874c8">
  <xsd:schema xmlns:xsd="http://www.w3.org/2001/XMLSchema" xmlns:xs="http://www.w3.org/2001/XMLSchema" xmlns:p="http://schemas.microsoft.com/office/2006/metadata/properties" xmlns:ns3="7cff59a1-f550-45b5-99d9-cb0d5a5458e8" targetNamespace="http://schemas.microsoft.com/office/2006/metadata/properties" ma:root="true" ma:fieldsID="b779ceb24001886fffa232d0d10c55ae" ns3:_="">
    <xsd:import namespace="7cff59a1-f550-45b5-99d9-cb0d5a5458e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f59a1-f550-45b5-99d9-cb0d5a5458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449D01-0653-48BC-B487-86B13B1D6929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7cff59a1-f550-45b5-99d9-cb0d5a5458e8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38050B4-577D-4BDE-BE6C-1ED11C79C4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52F28E-D8B7-4D2C-8C42-D612984C74A3}">
  <ds:schemaRefs>
    <ds:schemaRef ds:uri="7cff59a1-f550-45b5-99d9-cb0d5a5458e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19407</TotalTime>
  <Words>1377</Words>
  <Application>Microsoft Macintosh PowerPoint</Application>
  <PresentationFormat>Widescreen</PresentationFormat>
  <Paragraphs>212</Paragraphs>
  <Slides>71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9" baseType="lpstr">
      <vt:lpstr>Arial</vt:lpstr>
      <vt:lpstr>Calibri</vt:lpstr>
      <vt:lpstr>Calibri Light</vt:lpstr>
      <vt:lpstr>Noto Naskh Arabic</vt:lpstr>
      <vt:lpstr>Palatino Linotype</vt:lpstr>
      <vt:lpstr>Palatino-Bold</vt:lpstr>
      <vt:lpstr>Traditional Arabic</vt:lpstr>
      <vt:lpstr>Custom Design</vt:lpstr>
      <vt:lpstr>زِيَارَةُ الْأَرْبَعِينِ</vt:lpstr>
      <vt:lpstr>اَلسَّلَامُ عَلَى وَلِيِّ اللهِ وَحَبِيبِهِ</vt:lpstr>
      <vt:lpstr>اَلسَّلَامُ عَلَى خَلِيلِ اللهِ وَنَجِيبِهِ</vt:lpstr>
      <vt:lpstr>اَلسَّلَامُ عَلَى صَفِيِّ اللهِ وَابْنِ صَفِيِّهِ</vt:lpstr>
      <vt:lpstr>اَلسَّلَامُ عَلَى الْحُسَيْنِ الْمَظْلُومِ الشَّهِيدِ</vt:lpstr>
      <vt:lpstr>اَلسَّلَامُ عَلَى أَسِيرِ الْكُرُبَاتِ وَقَتِيلِ الْعَبَرَاتِ</vt:lpstr>
      <vt:lpstr>اَللّٰهُمَّ إِنِّي أَشْهَدُ أَنَّهُ وَلِيُّكَ وَابْنُ وَلِيِّكَ</vt:lpstr>
      <vt:lpstr>وَصَفِيُّكَ وَابْنُ صَفِيِّكَ الْفَائِزُ بِكَرَامَتِكَ</vt:lpstr>
      <vt:lpstr>أَكْرَمْتَهُ بِالشَّهَادَةِ وَحَبَوْتَهُ بِالسَّعَادَةِ</vt:lpstr>
      <vt:lpstr>وَٱجْتَبَيْتَهُ بِطِيبِ الْوِلَادَةِ</vt:lpstr>
      <vt:lpstr>وَجَعَلْتَهُ سَيِّدًا مِنَ السَّادَةِ</vt:lpstr>
      <vt:lpstr>وَقَائِدًا مِنَ الْقَادَةِ</vt:lpstr>
      <vt:lpstr>وَذَائِدًا مِنَ الذَّادَةِ</vt:lpstr>
      <vt:lpstr>وَأَعْطَيْتَهُ مَوَارِيثَ الْأَنْبِيَاءِ</vt:lpstr>
      <vt:lpstr>وَجَعَلْتَهُ حُجَّةً  عَلَى خَلْقِكَ مِنَ الْأَوْصِيَاءِ</vt:lpstr>
      <vt:lpstr>فَأَعْذَرَ فِي الدُّعَاءِ وَمَنَحَ النُّصْحَ</vt:lpstr>
      <vt:lpstr>وَبَذَلَ مُهْجَتَهُ فِيكَ</vt:lpstr>
      <vt:lpstr>لِيَسْتَنْقِذَ عِبَادَكَ مِنَ الْجَهَالَةِ وَحَيْرَةِ الضَّلَالَةِ</vt:lpstr>
      <vt:lpstr>وَقَدْ تَوَازَرَ عَلَيْهِ مَنْ غَرَّتْهُ الدُّنْيَا</vt:lpstr>
      <vt:lpstr>وَبَاعَ حَظَّهُ بِالْأَرْذَلِ الْأَدْنَى</vt:lpstr>
      <vt:lpstr>وَشَرَى  آخِرَتَهُ بِالثَّمَنِ الْأَوْكَسِ</vt:lpstr>
      <vt:lpstr>وَتَغَطْرَسَ وَتَرَدَّى فِي هَوَاهُ</vt:lpstr>
      <vt:lpstr>وَأَسْخَطَكَ وَأَسْخَطَ نَبِيَّكَ</vt:lpstr>
      <vt:lpstr>وَأَطَاعَ مِنْ عِبَادِكَ أَهْلَ الشِّقَاقِ وَالنِّفَاقِ</vt:lpstr>
      <vt:lpstr>وَحَمَلَةَ الْأَوْزَارِ الْمُسْتَوْجِبِينَ  النَّارَ</vt:lpstr>
      <vt:lpstr>فَجَاهَدَهُمْ فِيكَ صَابِرًا مُحْتَسِبًا</vt:lpstr>
      <vt:lpstr>حَتَّى سُفِكَ فِي طَاعَتِكَ دَمُهُ</vt:lpstr>
      <vt:lpstr>وَٱسْتُبِيحَ حَرِيمُهُ</vt:lpstr>
      <vt:lpstr>اَللّٰهُمَّ فَٱلْعَنْهُمْ لَعْنًا وَبِيلًا</vt:lpstr>
      <vt:lpstr>وَعَذِّبْهُمْ عَذَابًا أَلِيمًا</vt:lpstr>
      <vt:lpstr>اَلسَّلَامُ عَلَيْكَ يَا ابْنَ رَسُولِ اللهِ</vt:lpstr>
      <vt:lpstr>اَلسَّلَامُ عَلَيْكَ يَا ابْنَ سَيِّدِ الْأَوْصِيَاءِ</vt:lpstr>
      <vt:lpstr>أَشْهَدُ أَنَّكَ أَمِينُ اللهِ وَابْنُ أَمِينِهِ</vt:lpstr>
      <vt:lpstr>عِشْتَ سَعِيدًا</vt:lpstr>
      <vt:lpstr>وَمَضَيْتَ حَمِيدًا</vt:lpstr>
      <vt:lpstr>وَمُتَّ فَقِيدًا مَظْلُومًا شَهِيدًا</vt:lpstr>
      <vt:lpstr>وَأَشْهَدُ أَنَّ اللهَ مُنْجِزٌ مَا وَعَدَكَ</vt:lpstr>
      <vt:lpstr>وَمُهْلِكٌ مَنْ خَذَلَكَ</vt:lpstr>
      <vt:lpstr>وَمُعَذِّبٌ مَنْ قَتَلَكَ</vt:lpstr>
      <vt:lpstr>وأَشْهَدُ أَنَّكَ وَفَيْتَ بِعَهْدِ اللهِ</vt:lpstr>
      <vt:lpstr>وَجَاهَدْتَ فِي سَبِيلِهِ  حَتَّى أَتَاكَ  الْيَقِينُ</vt:lpstr>
      <vt:lpstr>فَلَعَنَ اللهُ مَنْ قَتَلَكَ</vt:lpstr>
      <vt:lpstr>وَلَعَنَ اللهُ مَنْ ظَلَمَكَ</vt:lpstr>
      <vt:lpstr>وَلَعَنَ اللهُ أُمَّةً سَمِعَتْ بِذَلِكَ فَرَضِيَتْ بِهِ</vt:lpstr>
      <vt:lpstr>اَللّٰهُمَّ إِنِّي أُشْهِدُكَ أَنِّي وَلِيٌّ لِمَنْ وَالَاهُ</vt:lpstr>
      <vt:lpstr>وَعَدُوٌّ لِمَنْ عَادَاهُ</vt:lpstr>
      <vt:lpstr>بِأَبِي أَنْتَ وَأُمِّي يَا ابْنَ رَسُولِ اللهِ</vt:lpstr>
      <vt:lpstr>أَشْهَدُ أَنَّكَ كُنْتَ نُورًا فِي الْأَصْلَابِ الشَّامِخَة</vt:lpstr>
      <vt:lpstr>وَالْأَرْحَامِ الْمُطَهَّرَةِ</vt:lpstr>
      <vt:lpstr>لَمْ تُنَجِّسْكَ الْجَاهِلِيَّةُ بِأَنْجَاسِهَا</vt:lpstr>
      <vt:lpstr>وَلَمْ تُلْبِسْكَ مِنْ مُدْلَهِمَّاتِ  ثِيَابِهَا</vt:lpstr>
      <vt:lpstr>وَأَشْهَدُ أَنَّكَ مِنْ دَعَائِمِ الدِّينِ</vt:lpstr>
      <vt:lpstr>وَأَرْكَانِ  الْمُسْلِمِينَ</vt:lpstr>
      <vt:lpstr>وَمَعْقِلِ الْمُؤْمِنِينَ</vt:lpstr>
      <vt:lpstr>وَأَشْهَدُ أَنَّكَ الْإِمَامُ الْبَرُّ التَّقِيُّ</vt:lpstr>
      <vt:lpstr>الرَّضِيُّ الزَّكِيُّ الْهَادِي الْمَهْدِيُّ</vt:lpstr>
      <vt:lpstr>وَأَشْهَدُ أَنَّ الْأَئِمَّةَ مِنْ وُلْدِكَ كَلِمَةُ التَّقْوَى</vt:lpstr>
      <vt:lpstr>وَأَعْلَامُ الْهُدَى</vt:lpstr>
      <vt:lpstr>وَالْعُرْوَةُ الْوُثْقَى</vt:lpstr>
      <vt:lpstr>وَالْحُجَّةُ عَلَى أَهْلِ الدُّنْيَا</vt:lpstr>
      <vt:lpstr>وَأَشْهَدُ أَنِّي بِكُمْ مُؤْمِنٌ وَبِإِيَابِكُمْ</vt:lpstr>
      <vt:lpstr>مُوْقِنٌ بِشَرَائِعِ  دِينِي وَخَوَاتِيمِ عَمَلِي</vt:lpstr>
      <vt:lpstr>وَقَلْبِي لِقَلْبِكُمْ سِلْمٌ</vt:lpstr>
      <vt:lpstr>وَأَمْرِي لِأَمْرِكُمْ مُتَّبِعٌ</vt:lpstr>
      <vt:lpstr>وَنُصْرَتِي لَكُمْ مُعَدَّةٌ حَتَّى يَأْذَنَ اللهُ لَكُمْ</vt:lpstr>
      <vt:lpstr>فَمَعَكُمْ مَعَكُمْ لَا مَعَ عَدُوِّكُمْ</vt:lpstr>
      <vt:lpstr>صَلَوَاتُ اللهِ عَلَيْكُمْ</vt:lpstr>
      <vt:lpstr>وَعَلَى أَرْوَاحِكُمْ وأَجْسَادِكُمْ</vt:lpstr>
      <vt:lpstr>وَشَاهِدِكُمْ وَغَائِبِكُمْ</vt:lpstr>
      <vt:lpstr>وَظَاهِرِكُمْ وَبَاطِنِكُمْ</vt:lpstr>
      <vt:lpstr>آمِينَ  رَبَّ الْعَالَمِينَ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اَلسَّلَامُ عَلَيْكَ يَا أَبَا عَبْدِ اللهِ،</dc:title>
  <dc:creator>Zainab Hassan</dc:creator>
  <cp:lastModifiedBy>Afzal Merali</cp:lastModifiedBy>
  <cp:revision>32</cp:revision>
  <dcterms:created xsi:type="dcterms:W3CDTF">2022-07-21T19:48:51Z</dcterms:created>
  <dcterms:modified xsi:type="dcterms:W3CDTF">2024-07-14T16:26:08Z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0x01010003810141C9718F4B9CE85C3F9830C7EE</vt:lpwstr>
  </property>
</Properties>
</file>