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283" r:id="rId2"/>
    <p:sldId id="3418" r:id="rId3"/>
    <p:sldId id="3419" r:id="rId4"/>
    <p:sldId id="3417" r:id="rId5"/>
    <p:sldId id="3638" r:id="rId6"/>
    <p:sldId id="3639" r:id="rId7"/>
    <p:sldId id="3640" r:id="rId8"/>
    <p:sldId id="3641" r:id="rId9"/>
    <p:sldId id="3642" r:id="rId10"/>
    <p:sldId id="3643" r:id="rId11"/>
    <p:sldId id="3644" r:id="rId12"/>
    <p:sldId id="3645" r:id="rId13"/>
    <p:sldId id="3646" r:id="rId14"/>
    <p:sldId id="3647" r:id="rId15"/>
    <p:sldId id="3648" r:id="rId16"/>
    <p:sldId id="3649" r:id="rId17"/>
    <p:sldId id="3650" r:id="rId18"/>
    <p:sldId id="3651" r:id="rId19"/>
    <p:sldId id="3652" r:id="rId20"/>
    <p:sldId id="3653" r:id="rId21"/>
    <p:sldId id="3654" r:id="rId22"/>
    <p:sldId id="3655" r:id="rId23"/>
    <p:sldId id="3656" r:id="rId24"/>
    <p:sldId id="3657" r:id="rId25"/>
    <p:sldId id="3658" r:id="rId26"/>
    <p:sldId id="3659" r:id="rId27"/>
    <p:sldId id="3660" r:id="rId28"/>
    <p:sldId id="3661" r:id="rId29"/>
    <p:sldId id="3662" r:id="rId30"/>
    <p:sldId id="3663" r:id="rId31"/>
    <p:sldId id="3664" r:id="rId32"/>
    <p:sldId id="3665" r:id="rId33"/>
    <p:sldId id="3666" r:id="rId34"/>
    <p:sldId id="3667" r:id="rId35"/>
    <p:sldId id="3668" r:id="rId36"/>
    <p:sldId id="3669" r:id="rId37"/>
    <p:sldId id="3670" r:id="rId38"/>
    <p:sldId id="3671" r:id="rId39"/>
    <p:sldId id="3672" r:id="rId40"/>
    <p:sldId id="3673" r:id="rId41"/>
    <p:sldId id="3674" r:id="rId42"/>
    <p:sldId id="3675" r:id="rId43"/>
    <p:sldId id="3676" r:id="rId44"/>
    <p:sldId id="3677" r:id="rId45"/>
    <p:sldId id="3678" r:id="rId46"/>
    <p:sldId id="3679" r:id="rId47"/>
    <p:sldId id="3680" r:id="rId48"/>
    <p:sldId id="3681" r:id="rId49"/>
    <p:sldId id="3637" r:id="rId50"/>
    <p:sldId id="3415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B422DD-5BF9-4A0D-8FE1-61A741D699B2}" type="datetimeFigureOut">
              <a:rPr lang="en-US"/>
              <a:pPr>
                <a:defRPr/>
              </a:pPr>
              <a:t>09/04/2021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8E5DD1-930F-4DA9-9FE3-136B0A77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77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E82C-BE86-4FC4-A7B7-00E7ECCF88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806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B471C-D109-477F-8808-CA613965A5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578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8E2D-5C05-4BE9-8536-53A7CA0D5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43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A5C23-138F-4FC1-9C71-D9850A36A8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59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035C0-CCB2-4A5F-A4D0-E3E40D9ECD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041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15BEB-6145-41D3-9AC6-9CC9DBF90D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060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1B66-525B-451A-81D5-B6335EF9FA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663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6D42-B418-4D76-9E66-3F9CCE3255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25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2DB1-517F-4DCE-BBA3-324C75E8BD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81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35E65-138E-4D7E-BD1A-57476DFE61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03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38ECF-F876-413A-8BE3-BEA9A2D1D7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604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1F22DA-F459-4222-B2D5-3FCBA06136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3400" y="1343025"/>
            <a:ext cx="8147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FFFF00"/>
                </a:solidFill>
                <a:latin typeface="Trebuchet MS" pitchFamily="34" charset="0"/>
              </a:rPr>
              <a:t>Munajaat (Whispered Prayer) of Imam Ali (A.S)-Amir-ul-Momineen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-304800" y="2438400"/>
            <a:ext cx="9296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7200" b="1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مناجاة أمير المؤمنين</a:t>
            </a:r>
            <a:endParaRPr lang="en-US" sz="7200" b="1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  <a:p>
            <a:pPr algn="ctr" rtl="1"/>
            <a:r>
              <a:rPr lang="en-US" sz="7200" b="1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)</a:t>
            </a:r>
            <a:r>
              <a:rPr lang="ar-SA" sz="7200" b="1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عليه السلام</a:t>
            </a:r>
            <a:r>
              <a:rPr lang="en-US" sz="7200" b="1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(</a:t>
            </a:r>
            <a:endParaRPr lang="ar-SA" sz="7200" b="1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447800" y="5334000"/>
            <a:ext cx="632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with English, Urdu, Hindi Translation &amp; English Transliteration)</a:t>
            </a:r>
          </a:p>
        </p:txBody>
      </p:sp>
      <p:sp>
        <p:nvSpPr>
          <p:cNvPr id="2058" name="Rectangle 1"/>
          <p:cNvSpPr>
            <a:spLocks noChangeArrowheads="1"/>
          </p:cNvSpPr>
          <p:nvPr/>
        </p:nvSpPr>
        <p:spPr bwMode="auto">
          <a:xfrm>
            <a:off x="1600200" y="4648200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also known as Munajat of Masjid e Kufa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لاَ يَجْزِي وَالِدٌ عَنْ وَلَدِهِ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you for your protection against the day </a:t>
            </a:r>
            <a:r>
              <a:rPr lang="en-US" sz="2800" b="1" i="1" kern="1200" dirty="0">
                <a:ea typeface="MS Mincho" pitchFamily="49" charset="-128"/>
              </a:rPr>
              <a:t>when a father will not serve instead of his son,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laa yajzee waalidun a’n wlaadihee 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تیری پناہ چاہتا ہوں جس میں باپ بیٹے کے جرم کی </a:t>
            </a: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पनाह चाहता हूं उस दन से जब बाप बेटे के काम न आएगा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لاَ مَوْلُودٌ هُوَ جَازٍ عَنْ وَالِدِهِ شَيْئًا  إِنَّ وَعْدَ اللَّهِ حَقٌ‏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nor will a son be punished instead of his father for anything, since </a:t>
            </a:r>
            <a:r>
              <a:rPr lang="en-US" sz="2800" b="1" i="1" kern="1200" dirty="0" err="1">
                <a:ea typeface="MS Mincho" pitchFamily="49" charset="-128"/>
              </a:rPr>
              <a:t>Alláh</a:t>
            </a:r>
            <a:r>
              <a:rPr lang="en-US" sz="2800" b="1" i="1" kern="1200" dirty="0">
                <a:ea typeface="MS Mincho" pitchFamily="49" charset="-128"/>
              </a:rPr>
              <a:t> has promised thus and His promise is true. (</a:t>
            </a:r>
            <a:r>
              <a:rPr lang="en-US" sz="2800" b="1" i="1" kern="1200" dirty="0" smtClean="0">
                <a:ea typeface="MS Mincho" pitchFamily="49" charset="-128"/>
              </a:rPr>
              <a:t>31:33)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laa mawloodun huwa jaazin a’n inna wa’-dallaahi h’aqq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بیٹا باپ کے جرم کی سزا نہ پائے گا  بے شک خدا کا وعدہ حق ہے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बेटा बाप के काम न आएगा कि खुदा का वआदा बिल्कुल बरहक है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لاَ يَنْفَعُ الظَّالِمِينَ مَعْذِرَتُهُمْ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for your protection against the Day </a:t>
            </a:r>
            <a:r>
              <a:rPr lang="en-US" sz="2800" b="1" i="1" kern="1200" dirty="0">
                <a:ea typeface="MS Mincho" pitchFamily="49" charset="-128"/>
              </a:rPr>
              <a:t>when apologizing of the wrongdoers will not do them any good,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laa yanfa-u’z z’aalimeena ma’-d’iratuhum 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تیری پناہ چاہتاہوں جس میں ظالموں کا عذر ان کے کام نہ آئے گا </a:t>
            </a: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तेरी पनाह चाहता हूं उस दन से जब माज़ेरत भी ज़ालिमों के मान न आएगी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لَهُمُ اللَّعْنَةُ وَ لَهُمْ سُوءُ الدَّارِ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and because of that they will be cursed and will be put in the evil abode (of </a:t>
            </a:r>
            <a:r>
              <a:rPr lang="en-US" sz="2800" b="1" i="1" kern="1200" dirty="0" err="1">
                <a:ea typeface="MS Mincho" pitchFamily="49" charset="-128"/>
              </a:rPr>
              <a:t>Jahannam</a:t>
            </a:r>
            <a:r>
              <a:rPr lang="en-US" sz="2800" b="1" i="1" kern="1200" dirty="0">
                <a:ea typeface="MS Mincho" pitchFamily="49" charset="-128"/>
              </a:rPr>
              <a:t>). (40:52)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lahumul la’-natu wa lahum soo-ud daar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ان کے لیے لعنت  اور برا ٹھکانا ہوگا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सब के लिए लानत और बदतरीन मंज़िल होगी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لاَ تَمْلِكُ نَفْسٌ لِنَفْسٍ شَيْئًا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for your protection against the Day </a:t>
            </a:r>
            <a:r>
              <a:rPr lang="en-US" sz="2800" b="1" i="1" kern="1200" dirty="0">
                <a:ea typeface="MS Mincho" pitchFamily="49" charset="-128"/>
              </a:rPr>
              <a:t>when nobody will have control over anybody,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laa yamliku nafsun linafsin shay-an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تیری پناہ چاہتا ہوں جب کوئی کسی کے کام نہ آئے گا </a:t>
            </a: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तेरी पनाह चाहता हूं उस दिन से जब किसी के बस में किसी के लिए कुछ न होगा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الْأَمْرُ يَوْمَئِذٍ لِلَّهِ‏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and the power will belong to </a:t>
            </a:r>
            <a:r>
              <a:rPr lang="en-US" sz="2800" b="1" i="1" kern="1200" dirty="0" err="1">
                <a:ea typeface="MS Mincho" pitchFamily="49" charset="-128"/>
              </a:rPr>
              <a:t>Alláh</a:t>
            </a:r>
            <a:r>
              <a:rPr lang="en-US" sz="2800" b="1" i="1" kern="1200" dirty="0">
                <a:ea typeface="MS Mincho" pitchFamily="49" charset="-128"/>
              </a:rPr>
              <a:t> (alone) that Day. (82:19)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wal amru yawma-id’in lillaah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اس دن سب کچھ خدا کے ہاتھ میں ہوگا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सारा हुक्म अल्लाह के हाथों में होगा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يَفِرُّ الْمَرْءُ مِنْ أَخِيهِ وَ أُمِّهِ وَ أَبِيهِ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for your protection against the Day </a:t>
            </a:r>
            <a:r>
              <a:rPr lang="en-US" sz="2800" b="1" i="1" kern="1200" dirty="0">
                <a:ea typeface="MS Mincho" pitchFamily="49" charset="-128"/>
              </a:rPr>
              <a:t>when a person will run away from his brother, his mother, his father,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yafirrul mar-u min akheehi wa ummihee wa abeehee 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تیری پناہ چاہتا ہوں جب انسان اپنے بھائی اپنی ماں اپنے باپ </a:t>
            </a: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पनाह चाहता हूं उस दिन से जब हर शख्स अपने भाई अपने मां बाप, 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صَاحِبَتِهِ وَ بَنِيهِ‏ لِكُلِّ </a:t>
            </a:r>
            <a:r>
              <a:rPr lang="ar-SA" sz="6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امْرِى‏ءٍ</a:t>
            </a: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مِنْهُمْ يَوْمَئِذٍ شَأْنٌ يُغْنِيهِ‏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his wife and children. That Day every person will have what he has earned for himself. (80:34</a:t>
            </a:r>
            <a:r>
              <a:rPr lang="en-US" sz="2800" b="1" i="1" kern="1200" dirty="0" smtClean="0">
                <a:ea typeface="MS Mincho" pitchFamily="49" charset="-128"/>
              </a:rPr>
              <a:t>)</a:t>
            </a:r>
            <a:endParaRPr lang="en-US" sz="2800" b="1" i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s’aah’ibatihee wa baneehee likulli amree-in minhum yawma-id’in shaanun yughneehi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اپنی بیوی اور بیٹے سے دور بھاگے گا کیونکہ  اس دن ہر آدمی کو اپنی ہی فکر ہوگی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अपनी ज़ौजा और अपनी औलाद को देख फरार करेगा</a:t>
            </a:r>
          </a:p>
          <a:p>
            <a:pPr algn="ctr"/>
            <a:r>
              <a:rPr lang="hi-IN" sz="2400" b="1">
                <a:solidFill>
                  <a:srgbClr val="000066"/>
                </a:solidFill>
              </a:rPr>
              <a:t>और हर शख्स की एक हालत होगी जो उसके लिए काफी होगी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84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يَوَدُّ الْمُجْرِمُ لَوْ يَفْتَدِي مِنْ عَذَابِ يَوْمِئِذٍ بِبَنِيهِ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for your protection against the Day </a:t>
            </a:r>
            <a:r>
              <a:rPr lang="en-US" sz="2800" b="1" i="1" kern="1200" dirty="0">
                <a:ea typeface="MS Mincho" pitchFamily="49" charset="-128"/>
              </a:rPr>
              <a:t>when the sinner would wish that he could ransom the wrath of </a:t>
            </a:r>
            <a:r>
              <a:rPr lang="en-US" sz="2800" b="1" i="1" kern="1200" dirty="0" err="1">
                <a:ea typeface="MS Mincho" pitchFamily="49" charset="-128"/>
              </a:rPr>
              <a:t>Alláh</a:t>
            </a:r>
            <a:r>
              <a:rPr lang="en-US" sz="2800" b="1" i="1" kern="1200" dirty="0">
                <a:ea typeface="MS Mincho" pitchFamily="49" charset="-128"/>
              </a:rPr>
              <a:t> descending on him at that time with his children,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a-maana yawma ya-waddul mujrimu law yaftadee min a’d’aabi yawma-id’im bibaneehee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304800" y="45100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تیری پناہ چاہتا ہوں جس میں مجرم چاہے گا کہ آج کے عذاب سے بچنے کیلئے وہ آگے کردے  اپنے بیٹے کو</a:t>
            </a: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52400" y="52578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तेरी पनाह चाहता हूं उस दन से जब मुज्रिम की खाहिश होगी की अपनी औलाद,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صَاحِبَتِهِ وَ أَخِيهِ‏</a:t>
            </a:r>
            <a:r>
              <a:rPr lang="en-US" sz="6600" kern="1200" dirty="0">
                <a:latin typeface="Attari_Quran" pitchFamily="2" charset="-78"/>
                <a:ea typeface="+mn-ea"/>
                <a:cs typeface="Attari_Quran" pitchFamily="2" charset="-78"/>
              </a:rPr>
              <a:t> </a:t>
            </a: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فَصِيلَتِهِ الَّتِي تُؤْوِيهِ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his wife, his brother and his relatives who gave him shelter</a:t>
            </a:r>
            <a:r>
              <a:rPr lang="en-US" sz="2800" b="1" i="1" kern="1200" dirty="0" smtClean="0">
                <a:ea typeface="MS Mincho" pitchFamily="49" charset="-128"/>
              </a:rPr>
              <a:t>,</a:t>
            </a:r>
            <a:endParaRPr lang="en-US" sz="2800" b="1" i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s’aahibatihee wa akheehee wa fas’eelatil latee tooweehi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اپنی بیوی کو اپنے بھائی کو اور اپنے عزیزوں کو جو اس کی پناہ بنیں </a:t>
            </a: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अपनी ज़ौजा, अपने भाई, अपने पनाह देने वाले क़बीले 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</a:t>
            </a:r>
            <a:r>
              <a:rPr lang="en-US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</a:t>
            </a:r>
            <a:r>
              <a:rPr lang="en-US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دُعَاؤُهُ بِالتَّوْبَةِ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-1588"/>
            <a:ext cx="46101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وَ مَنْ فِي الْأَرْضِ جَمِيعاً ثُمَّ يُنْجِيهِ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and all those on earth, so that he be saved.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man fil arz”l jamee-a’n thumma yunajjeehi</a:t>
            </a: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اور زمین میں جو کچھ ہے وہ دے ڈالے اور  نجات حاصل کرے 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सारी दुनिया को फिदया में दे कर नजात हासिल करले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كَلاَّ إِنَّهَا لَظَى نَزَّاعَةً لِلشَّوَى‏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No, never can he escape (the wrath of </a:t>
            </a:r>
            <a:r>
              <a:rPr lang="en-US" sz="2800" b="1" i="1" kern="1200" dirty="0" err="1">
                <a:ea typeface="MS Mincho" pitchFamily="49" charset="-128"/>
              </a:rPr>
              <a:t>Alláh</a:t>
            </a:r>
            <a:r>
              <a:rPr lang="en-US" sz="2800" b="1" i="1" kern="1200" dirty="0">
                <a:ea typeface="MS Mincho" pitchFamily="49" charset="-128"/>
              </a:rPr>
              <a:t>, which will be in the form of) burning fire, roasting him. (70:11-16)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kallaa innahaa laz’aa nazzaa-a’tal lish-shawaa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لیکن یہ نہ ہوگا وہ شعلہ ہے سیخ سے کباب کو گرادینے والا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लेकिन ये कुछ न हो सकेगा आग जहन्नुम की होगी और वो बिल्कुल जला देने वाली होगी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الْمَوْلَى وَ أَنَا الْعَبْدُ وَ هَلْ يَرْحَمُ الْعَبْدَ إِلاَّ الْمَوْلَى‏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Master and I am the slave, and who else can be merciful to the slave except the Master</a:t>
            </a:r>
            <a:r>
              <a:rPr lang="en-US" sz="2800" b="1" kern="1200" dirty="0" smtClean="0">
                <a:ea typeface="MS Mincho" pitchFamily="49" charset="-128"/>
              </a:rPr>
              <a:t>?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mawlaa wa anal a’bdu wa hal yarh’amul a’bda illal mawlaa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مولیٰ تو مولیٰ ہے اور میں بندہ ہوں بندے پر مولیٰ  کے علاوہ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तु मेरा मौला है और मैं तेरा बंदा और बंदे पर मौला के सिवा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الْمَالِكُ وَ أَنَا الْمَمْلُوكُ وَ هَلْ يَرْحَمُ الْمَمْلُوكَ إِلاَّ الْمَالِكُ‏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Owner and I am the one owned by You.  Who else can be merciful to the owned except the Owner?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maaliku wa anal mamlooku wa hal yarh’amul mamlooka illal maalik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آقا تو میرا مالک ہے اور میں تیرا غلام ہوں غلام پر سوائے اس کے مالک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मेरा मालिक है और मैं तेरा ममलूक और बंदे पर मालिक के सिवा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الْعَزِيزُ وَ أَنَا الذَّلِيلُ وَ هَلْ يَرْحَمُ الذَّلِيلَ إِلاَّ الْعَزِيزُ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Mighty and I am low.  Who else can be merciful to the low except the Mighty?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antla a’zeezu wa anad’ d’aleelu wa hal yarh’amud’ d’aleela illal a’zeez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سردار اے میرے سردار تو صاحب عزت ہے اور میں پست ہوں پست پر صاحب عزت کے علاوہ کون 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साहेबे इज़्ज़त है और मैं बंदए ज़लील और बंदए ज़लील पर मालिकए अज़ीज़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الْخَالِقُ وَ أَنَا الْمَخْلُوقُ وَ هَلْ يَرْحَمُ الْمَخْلُوقَ إِلاَّ الْخَالِقُ‏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Creator and I am the creature.  Who else can be merciful to the creature except the Creator?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-76200" y="6053138"/>
            <a:ext cx="929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khaaliqu wa anal makhlooqu wa anal makhlooqu wa hal yarh’amul makhlooqa illal khaaliq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حاکم اے میرے حاکم تو میرا خالق ہے اور میں تیری مخلوق ہوں مخلوق پر اس کے خالق کے سوا 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खालिक है और मैं मखलूक़ और मखलूक़ पर ख़ालिक़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الْعَظِيمُ وَ أَنَا الْحَقِيرُ وَ هَلْ يَرْحَمُ الْحَقِيرَ إِلاَّ الْعَظِيمُ‏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Glorious and I am the miserable.  Who else can be merciful to the miserable except the Glorious?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 antal a’zeemu wa anal h’aqeeru wa hal yarh’amul h’aqeera illal a’zeem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مالک اے میرے مالک تو عظمت والا ہے اور میں ناچیز ہوں ایک ناچیر پر سوائے عظمت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अज़ीम है और मैं ह़क़ीर और हक़ीर पर अज़ीम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الْقَوِيُّ وَ أَنَا الضَّعِيفُ وَ هَلْ يَرْحَمُ الضَّعِيفَ إِلاَّ الْقَوِيُ‏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Powerful and I am the weak.  Who else can be merciful to the weak except the Powerful?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 antal qawiyyu wa anal za’eefu wa hal yarh’amul za’eefa illal qawiy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مددگار اے میرے مددگار توصاحب قوت ہے اور میں ناتواں ہوں ایک ناتواںپر سوائے صاحب قوت 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क़वी है और मैं ज़ईफ़ और ज़ईफ़ पर क़वी के अलावा कौन रहम कर सकता है।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الْغَنِيُّ وَ أَنَا الْفَقِيرُ وَ هَلْ يَرْحَمُ الْفَقِيرَ إِلاَّ الْغَنِيُ‏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Wealthy and I am the poor.  Who else can be merciful to the poor except the Wealthy</a:t>
            </a:r>
            <a:r>
              <a:rPr lang="en-US" sz="2800" b="1" kern="1200" dirty="0" smtClean="0">
                <a:ea typeface="MS Mincho" pitchFamily="49" charset="-128"/>
              </a:rPr>
              <a:t>?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ghaniyyu wa anal faqeeru wa hal yarh’amul faqeera illal ghaniyy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سرپرست اے میرے سرپرست تو بے نیاز ہے اور میں نیاز مند ہوں ایک نیاز مند پر سوائے بے نیاز کے 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ग़नी है और मैं फ़क़ीर और फ़क़ीर पर ग़नी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الْمُعْطِي وَ أَنَا السَّائِلُ وَ هَلْ يَرْحَمُ السَّائِلَ إِلاَّ الْمُعْطِي‏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</a:t>
            </a:r>
            <a:r>
              <a:rPr lang="en-US" sz="2800" b="1" kern="1200" dirty="0" err="1">
                <a:ea typeface="MS Mincho" pitchFamily="49" charset="-128"/>
              </a:rPr>
              <a:t>Bestower</a:t>
            </a:r>
            <a:r>
              <a:rPr lang="en-US" sz="2800" b="1" kern="1200" dirty="0">
                <a:ea typeface="MS Mincho" pitchFamily="49" charset="-128"/>
              </a:rPr>
              <a:t> and I am the beggar.  Who else can be merciful to the beggar except the </a:t>
            </a:r>
            <a:r>
              <a:rPr lang="en-US" sz="2800" b="1" kern="1200" dirty="0" err="1">
                <a:ea typeface="MS Mincho" pitchFamily="49" charset="-128"/>
              </a:rPr>
              <a:t>Bestower</a:t>
            </a:r>
            <a:r>
              <a:rPr lang="en-US" sz="2800" b="1" kern="1200" dirty="0">
                <a:ea typeface="MS Mincho" pitchFamily="49" charset="-128"/>
              </a:rPr>
              <a:t>?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mu’-t’ee wa anas saa-ilu wa hal yarh’amus saaila illal mu’-t’ee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آقا اے میرے آقا تو عطا کرنے والا ہے اور میں سوالی ہوںایک سوالی پر سوائے عطا وبخشش 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अता करने वाला है और मैं साएल और साएल पर मोअती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بِسْمِ اللَّهِ </a:t>
            </a:r>
            <a:r>
              <a:rPr lang="ar-SA" sz="6600" kern="1200" dirty="0" err="1">
                <a:latin typeface="Attari_Quran" pitchFamily="2" charset="-78"/>
                <a:ea typeface="+mn-ea"/>
                <a:cs typeface="Attari_Quran" pitchFamily="2" charset="-78"/>
              </a:rPr>
              <a:t>الرَّحْمَٰنِ</a:t>
            </a: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الرَّحِيمِ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शुरू करता हूँ अल्लाह के नाम से जो बड़ा मेहरबान और निहायत रहम वाला है 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مناجاة أمير المؤمنين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عليه السلام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الْحَيُّ وَ أَنَا الْمَيِّتُ وَ هَلْ يَرْحَمُ الْمَيِّتَ إِلاَّ الْحَيُ‏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Living and I am the dead.  Who else can be merciful to the dead except the Living?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h’ayyu wa anal mayyitu wa hal yarh’amul mayyita illal h’ayy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1749" name="Rectangle 15"/>
          <p:cNvSpPr>
            <a:spLocks noChangeArrowheads="1"/>
          </p:cNvSpPr>
          <p:nvPr/>
        </p:nvSpPr>
        <p:spPr bwMode="auto">
          <a:xfrm>
            <a:off x="304800" y="4267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سردار اے میرے سردار تو زندہ رہنے والا ہے اور میں مرجانے والاہوں ایک مرجانے والے پر  سوائے زندہ رہنے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52400" y="52578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ज़िंदा है और मैं मरजाने वाला और मरजाने वाले पर ज़िंदा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17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الْبَاقِي وَ أَنَا الْفَانِي وَ هَلْ يَرْحَمُ الْفَانِيَ إِلاَّ الْبَاقِي‏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Eternal and I am the transient.  Who else can be merciful to the transient except the Eternal?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baaqee wa anal faanee wa hal yarh’amul faanee illal baaqee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آقا اے میرے آقا تو باقی رہنے والا اور میں فنا ہونے والا ہوں فنا ہونے والے پر سوائے باقی  رہنے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बाक़ी है और मैं फना हो जाने वाला और फना होजाने वाले पर बाक़ी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27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الدَّائِمُ وَ أَنَا الزَّائِلُ وَ هَلْ يَرْحَمُ الزَّائِلَ إِلاَّ الدَّائِمُ‏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Permanent and I am the short-lived.  Who else can be merciful to the short-lived except the Permanent?</a:t>
            </a: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daa-imu wa anaz zaa-ilu wa hal yarh’amuz zaaila illad daa-im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3048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مالک اے میرے مالک تو ہمشہ رہنے والا ہے اور میں مٹ جانے والا ہوں مٹ جانے  والے پر سوائے ہمشیہ رہنے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52400" y="52578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हमेशा रहने वाला है और मैं मिट जाने वाला और मिट जाने वाले पर हमेशा रहने वाले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الرَّازِقُ وَ أَنَا الْمَرْزُوقُ وَ هَلْ يَرْحَمُ الْمَرْزُوقَ إِلاَّ الرَّازِقُ‏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Provider and I am the blessed.  Who else can be merciful to the blessed except the Provider?</a:t>
            </a: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76200" y="6053138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antar raaziqu wa anal marzooqu wa anal marzooqu wa hal yarh’amul marzooqa illar raaziq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4821" name="Rectangle 15"/>
          <p:cNvSpPr>
            <a:spLocks noChangeArrowheads="1"/>
          </p:cNvSpPr>
          <p:nvPr/>
        </p:nvSpPr>
        <p:spPr bwMode="auto">
          <a:xfrm>
            <a:off x="3048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مالک اے میرے مالک تو رزق دینے والا اور میں رزق لینے والا  ہوں رزق لینے والے پر سوائے رزق دینے والے کے سوا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52400" y="52578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राज़िक़ है और मैं रोज़ी लेने वाला और रोज़ी लेने वाले पर राज़िक़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الْجَوَادُ وَ أَنَا الْبَخِيلُ وَ هَلْ يَرْحَمُ الْبَخِيلَ إِلاَّ الْجَوَادُ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Generous and I am the miser.  Who else can be merciful to the miser except the Generous?</a:t>
            </a: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ja waadu wa anal bakheelu bakheela illal jawaad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5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حاکم اے میرے حاکم تو سخاوت کرنے والا ہے  اور میں بخیل ہوںبخیل پر سخاوت کرنے والے کے سوا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जवाद व करीम है और</a:t>
            </a:r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hi-IN" sz="2400" b="1">
                <a:solidFill>
                  <a:srgbClr val="000066"/>
                </a:solidFill>
              </a:rPr>
              <a:t>मैं बख़ील और बख़ील पर करीम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58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الْمُعَافِي وَ أَنَا الْمُبْتَلَى وَ هَلْ يَرْحَمُ الْمُبْتَلَى إِلاَّ الْمُعَافِي‏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Free and I am the afflicted.  Who else can be merciful to the afflicted except the Free?</a:t>
            </a: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mua’afee wa anal mubtalaa wa  hal yarh’amul mubtalaa illal mu-a’afee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سردار اے میرے سردار تو بچانے والا ہے اور میں  گرفتار بلاہوں ایک گرفتار بلا پر سوائے بچانے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आफ़ियत देने वाला है और मैं मुब्तलाए मसाएब और मुब्तला पर आफ़ियत देने वाले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687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الْكَبِيرُ وَ أَنَا الصَّغِيرُ وَ هَلْ يَرْحَمُ الصَّغِيرَ إِلاَّ الْكَبِيرُ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Great and I am the insignificant.  Who else can be merciful to the insignificant except the Great?</a:t>
            </a: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kabeeru wa anas’ s’agheeru wa hal yarh’amus’ s’agheera illal kabeer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مولیٰ اے میرے مولیٰ تو بزرگی کا مالک ہے اور میں  کمترین ہوں ایک کمترین پر سوائے بزرگی کے مالک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कबीर है और मैं सग़ीर और सग़ीर पर कबीर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789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الْهَادِي وَ أَنَا الضَّالُّ وَ هَلْ يَرْحَمُ الضَّالَّ إِلاَّ الْهَادِي‏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Leading and I am the straying.  Who else can be merciful to the straying except the Leading?</a:t>
            </a: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mawlayaa yaa mawlaaya antal hadee wa anaz” z”allu wa hal yarh’amuz” z”aalla illal haadee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مددگار اے میرے مددگار تو راہنما ہے اور میں گمراہ  ہوں ایک گمراہ پر سوائے راہنما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हादी है और मैं गुम्राह होने वाला और गुम्राह होने वाले पर हादी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الرَّحْمَنُ وَ أَنَا الْمَرْحُومُ وَ هَلْ يَرْحَمُ الْمَرْحُومَ إِلاَّ الرَّحْمَنُ‏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2286000"/>
            <a:ext cx="89154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Merciful and I am the one shown mercy.  Who else can be merciful to the one shown mercy except the Merciful?</a:t>
            </a: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antar rah’maanu wa anal marh’oomu wa hal yarh’amul marh’ooma illar rah’maan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3048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سرپرست اے میرے سرپرست تو بہت رحم کرنے والا ہے اور میں قابل رحم ہوں  ایک قابل رحم پرسوائے بہت رحم کرنے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52400" y="52578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रहम करने वाला है और मैं क़ाबिले रहम और क़ाबिले रहम पर रहमान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السُّلْطَانُ وَ أَنَا الْمُمْتَحَنُ وَ هَلْ يَرْحَمُ الْمُمْتَحَنَ إِلاَّ السُّلْطَانُ‏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Authority and I am the tried.  Who else can be merciful to the tried except the Authority?</a:t>
            </a: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antas sult’aanu wa anal mumtah’anu wa hal yarh’amul mumtah’ana illas sult’aan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مولااے میرے مولا تو بادشاہ ہے اور میں مصیبت زدہ ہوں  ایک مصیبت زدہ پر سوائے بادشاہ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सुलतान है और मैं मुब्तलाए महन और मुब्तलाए मह्न पर सुलतान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096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إِنِّي أَسْأَلُكَ الْأَمَانَ يَوْمَ لاَ يَنْفَعُ مَالٌ وَ لاَ بَنُونَ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</a:t>
            </a:r>
            <a:r>
              <a:rPr lang="en-US" sz="2800" b="1" kern="1200" dirty="0" err="1" smtClean="0">
                <a:ea typeface="MS Mincho" pitchFamily="49" charset="-128"/>
              </a:rPr>
              <a:t>Allāh</a:t>
            </a:r>
            <a:r>
              <a:rPr lang="en-US" sz="2800" b="1" kern="1200" dirty="0" smtClean="0">
                <a:ea typeface="MS Mincho" pitchFamily="49" charset="-128"/>
              </a:rPr>
              <a:t>. </a:t>
            </a:r>
            <a:r>
              <a:rPr lang="en-US" sz="2800" b="1" kern="1200" dirty="0">
                <a:ea typeface="MS Mincho" pitchFamily="49" charset="-128"/>
              </a:rPr>
              <a:t>I am asking for your protection against the Day when nothing like wealth or children will be of use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allaahumma innee as-alukal amaana yawma laa yanfa-u’ maalun wa laa banoonun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خدایا! میں اس دن تیری پناہ چاہتا ہوں کہ جس میں مال وفرزند کام نہ آئیں گے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मालिक मैं तुझ से उस दन के खौफ से अमान चाहता हूं जब माल व औलाद कोई काम आने वाला न होगा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الدَّلِيلُ وَ أَنَا الْمُتَحَيِّرُ وَ هَلْ يَرْحَمُ الْمُتَحَيِّرَ إِلاَّ الدَّلِيلُ‏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Guide and I am the confused.  Who else can be merciful to the confused except the Guide?</a:t>
            </a: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antad daleelu wa anal mutah’ayyiru wa hal mutah’ayyira ilad daleel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آقااے میرے آقا تو راہ نما ہے اور میں سرگرداں ہوں  ایک سرگرداں پر سوائے راہ نما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राहनुमा है और मैं </a:t>
            </a:r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hi-IN" sz="2400" b="1">
                <a:solidFill>
                  <a:srgbClr val="000066"/>
                </a:solidFill>
              </a:rPr>
              <a:t>मुतहय्युर और मुतहय्युर पर राहनुमा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99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الْغَفُورُ وَ أَنَا الْمُذْنِبُ وَ هَلْ يَرْحَمُ الْمُذْنِبَ إِلاَّ الْغَفُورُ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Forgiver and I am the sinner.  Who else can be merciful to the sinner except the Forgiver?</a:t>
            </a: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antal ghafooru wa anal mud’nibu wa hal yrh’amul mud’nibu illal ghafoor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3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سردار اے میرے سردارتو بہت بخشنے والا ہے اور میں گناہگار ہوں ایک گناہگار  پر سوائے بخشنے والے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बख्शने वाला है और मैं गुनाहगार और गुनाहगार पर ग़फ़ूर व रहीम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الْغَالِبُ وَ أَنَا الْمَغْلُوبُ وَ هَلْ يَرْحَمُ الْمَغْلُوبَ إِلاَّ الْغَالِبُ‏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Victor and I am the defeated.  Who else can be merciful to the defeated except the Victor?</a:t>
            </a: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ghaalibu wa anal maghloobu wa hal yarh’amul maghlooba illal ghaalib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مالک اے میرے مالک تو بالادست ہے اور میں زیردست ہوں ایک زیر دست پر  سوائے بالادست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ग़ालिब है और मैं मग़लूब और मग़लूब पर ग़ालिब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الرَّبُّ وَ أَنَا الْمَرْبُوبُ وَ هَلْ يَرْحَمُ الْمَرْبُوبَ إِلاَّ الرَّبُ‏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</a:t>
            </a:r>
            <a:r>
              <a:rPr lang="en-US" sz="2800" b="1" kern="1200" dirty="0" err="1">
                <a:ea typeface="MS Mincho" pitchFamily="49" charset="-128"/>
              </a:rPr>
              <a:t>Nourisher</a:t>
            </a:r>
            <a:r>
              <a:rPr lang="en-US" sz="2800" b="1" kern="1200" dirty="0">
                <a:ea typeface="MS Mincho" pitchFamily="49" charset="-128"/>
              </a:rPr>
              <a:t> and I am the nourished.  Who else can be merciful to the nourished except the </a:t>
            </a:r>
            <a:r>
              <a:rPr lang="en-US" sz="2800" b="1" kern="1200" dirty="0" err="1">
                <a:ea typeface="MS Mincho" pitchFamily="49" charset="-128"/>
              </a:rPr>
              <a:t>Nourisher</a:t>
            </a:r>
            <a:r>
              <a:rPr lang="en-US" sz="2800" b="1" kern="1200" dirty="0">
                <a:ea typeface="MS Mincho" pitchFamily="49" charset="-128"/>
              </a:rPr>
              <a:t>?</a:t>
            </a: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antar rabbu wa anal marboobu wa hal yarh’amul marbooba illar rabb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5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حاکم اے میرے حاکم تو پروردگارہے اور میں پروردہ ہوں اک پروردہ پر سوائے پروردگار 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पालने वाला है और मैं परवरिश पाने वाला और परवरिश पाने वाले पर पालने वाले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أَنْتَ الْمُتَكَبِّرُ وَ أَنَا الْخَاشِعُ وَ هَلْ يَرْحَمُ الْخَاشِعَ إِلاَّ الْمُتَكَبِّرُ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You are the High-handed and I am the humble.  Who else can be merciful to the humble except the High-handed?</a:t>
            </a: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antal mutakabbiru wa anal khaashi-u’ wa hal yarh’amul kaashi-a’ illal mutakabbir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6085" name="Rectangle 15"/>
          <p:cNvSpPr>
            <a:spLocks noChangeArrowheads="1"/>
          </p:cNvSpPr>
          <p:nvPr/>
        </p:nvSpPr>
        <p:spPr bwMode="auto">
          <a:xfrm>
            <a:off x="304800" y="4267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والی اے میرے والی توصاحب کبریائی ہے اور میں عاجزی کرنے والا ہوں عاجزی کرنے والے پر  سوائے صاحب کبریائی کے کون رحم کرے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0" y="5257800"/>
            <a:ext cx="9220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तू साहेबे किब्रियाई है और मैं ख़ौफ ज़दा व आजिज़ और खौफ़ज़दा व आजिज़ पर साहेबे किब्रियाई के अलावा कौन रहम कर सकता है।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608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مَوْلاَيَ يَا مَوْلاَيَ ارْحَمْنِي بِرَحْمَتِكَ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My Lord, O my Lord, have mercy on me by Your Kindness,</a:t>
            </a: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mawlaaya yaa mawlaaya arh’amnee birah’matika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7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میرے مولا اے میرے مولا مجھ پر رحم کر اپنی رحمت سے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मेरे मौला मेरे मालिक! अपनी रहमत कामेला से मेरे हाल पर रह्म फरमा 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711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وَ ارْضَ عَنِّي بِجُودِكَ وَ كَرَمِكَ وَ فَضْلِكَ‏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be pleased with me by Your Generosity and Your Magnanimity and Your Grace.</a:t>
            </a: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warz”a a’nnee bijoodika wa karamika wa faz”lika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مجھ سے راضی ہو اپنی عطا اور  سخاوت کے ساتھ اور اپنے فضل سے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अपने जूद व करम व फ़ज़्ल व एहसान से मुझ से राज़ी हो जा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813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يَا ذَا الْجُودِ وَ الْإِحْسَانِ وَ الطَّوْلِ وَ الاِمْتِنَانِ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Generous, and Beneficent, O the Almighty and the Benefactor,</a:t>
            </a: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yaa d’al joodi wal ih’saani wat’t’ooli wal imtinaani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49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صاحب عطا صاحب مروت صاحب سخاوت صاحب احسان 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ऐ साहबे जूद व एहसान और ऐ मालिके अतिया व इनआम 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916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 smtClean="0">
                <a:latin typeface="Attari_Quran" pitchFamily="2" charset="-78"/>
                <a:ea typeface="+mn-ea"/>
                <a:cs typeface="Attari_Quran" pitchFamily="2" charset="-78"/>
              </a:rPr>
              <a:t> بِرَحْمَتِكَ يَا أَرْحَمَ الرَّاحِمِين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by Your Mercy, O the Most Kind.</a:t>
            </a: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birah’matika yaa arh’amar raaha’imeen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0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اپنی رحمت  کے واسطے سے اے سب سے زیادہ رحم والے۔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तेरी रहमत का सहारा है ऐ सब से ज़्यादा रहम करने वाले।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5120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51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</a:t>
            </a:r>
            <a:r>
              <a:rPr lang="en-US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)</a:t>
            </a:r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ع</a:t>
            </a:r>
            <a:r>
              <a:rPr lang="en-US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محمد پر </a:t>
            </a: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0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إِلاَّ مَنْ أَتَى اللَّهَ بِقَلْبٍ سَلِيمٍ‏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and only that person will benefit who will come with a pure heart. (26:88)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 illaa man atallaaha biqalbin saleem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سوائے اسکے جو خدا کے حضور پاک دل لے کے آئے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जब तक इंसान क़ल्बे सलीम के साथ तेरी बारगाह में हाज़िर न हो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2227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228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  <p:sp>
        <p:nvSpPr>
          <p:cNvPr id="522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136525" y="574198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يَعَضُّ الظَّالِمُ عَلَى يَدَيْهِ يَقُولُ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for your protection against the day when a wrong doer will be biting the back of his hands in regret and will be saying,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ya-a’z”z”uz’ z’aalimu a’laa yadayhi ya qoolu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اس روز پناہ چاہتا ہوں جب ظالم اپنے ہاتھوں کو چباتے ہوئے کہے گا </a:t>
            </a: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मैं तेरी अमान चाहता हूं उस दन से जब ज़ालिम अपने हाथ काटेंगे</a:t>
            </a:r>
          </a:p>
          <a:p>
            <a:pPr algn="ctr"/>
            <a:r>
              <a:rPr lang="hi-IN" sz="2400" b="1">
                <a:solidFill>
                  <a:srgbClr val="000066"/>
                </a:solidFill>
              </a:rPr>
              <a:t>और कहेंगे 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يَا لَيْتَنِي اتَّخَذْتُ مَعَ الرَّسُولِ سَبِيلاً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 smtClean="0">
                <a:ea typeface="MS Mincho" pitchFamily="49" charset="-128"/>
              </a:rPr>
              <a:t>“Oh </a:t>
            </a:r>
            <a:r>
              <a:rPr lang="en-US" sz="2800" b="1" i="1" kern="1200" dirty="0">
                <a:ea typeface="MS Mincho" pitchFamily="49" charset="-128"/>
              </a:rPr>
              <a:t>I wish I had chosen the way chosen by the Prophet (of </a:t>
            </a:r>
            <a:r>
              <a:rPr lang="en-US" sz="2800" b="1" i="1" kern="1200" dirty="0" err="1">
                <a:ea typeface="MS Mincho" pitchFamily="49" charset="-128"/>
              </a:rPr>
              <a:t>Alláh</a:t>
            </a:r>
            <a:r>
              <a:rPr lang="en-US" sz="2800" b="1" i="1" kern="1200" dirty="0">
                <a:ea typeface="MS Mincho" pitchFamily="49" charset="-128"/>
              </a:rPr>
              <a:t>).” (25:27)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yaa laytanittakhad’tu ma-a’rrasooli sabeelaa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ہاے افسوس کہ میں نے رسول(ص) کا راستہ اختیار کیا ہوتا‘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कि काश हम ने पैग़ंबर के साथ रास्ता इख्तेयार कर लिया होता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وَ أَسْأَلُكَ الْأَمَانَ يَوْمَ يُعْرَفُ الْمُجْرِمُونَ بِسِيمَاهُمْ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I am asking you for your protection against the Day when sinners will be known by their faces,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wa as-alukal amaana yawma yu’-raful mujrimoona biseemaahum 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میں  اس روز تیری پناہ چاہتا ہوں جب گناہگار اپنے چہروں سے پہچانے جائیں گے</a:t>
            </a: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पनाह चाहता हूं उस दन से जब मुजिरमों को उनकी निशानियों से पहचान लिया जाएगा 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6500"/>
              </a:lnSpc>
              <a:defRPr/>
            </a:pPr>
            <a:r>
              <a:rPr lang="ar-SA" sz="6600" kern="1200" dirty="0">
                <a:latin typeface="Attari_Quran" pitchFamily="2" charset="-78"/>
                <a:ea typeface="+mn-ea"/>
                <a:cs typeface="Attari_Quran" pitchFamily="2" charset="-78"/>
              </a:rPr>
              <a:t> فَيُؤْخَذُ بِالنَّوَاصِي وَ الْأَقْدَامِ‏ </a:t>
            </a:r>
            <a:endParaRPr lang="en-US" sz="6600" kern="1200" dirty="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i="1" kern="1200" dirty="0">
                <a:ea typeface="MS Mincho" pitchFamily="49" charset="-128"/>
              </a:rPr>
              <a:t>and will be taken by their hair and feet. (55:41)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400" b="1" i="1">
                <a:solidFill>
                  <a:srgbClr val="000066"/>
                </a:solidFill>
                <a:ea typeface="MS Mincho" pitchFamily="49" charset="-128"/>
              </a:rPr>
              <a:t>fayoo-khad’u bin nawaas’ee wal aqdaam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1"/>
            <a:r>
              <a:rPr lang="ar-SA" sz="4000" b="1">
                <a:solidFill>
                  <a:srgbClr val="000066"/>
                </a:solidFill>
                <a:latin typeface="Alvi Nastaleeq" pitchFamily="2" charset="-78"/>
                <a:cs typeface="Alvi Nastaleeq" pitchFamily="2" charset="-78"/>
              </a:rPr>
              <a:t> اور ان کو بالوں اور پیروں کی طرف سے پکڑا جائے گا</a:t>
            </a:r>
            <a:endParaRPr lang="en-US" sz="4000" b="1">
              <a:solidFill>
                <a:srgbClr val="0000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hi-IN" sz="2400" b="1">
                <a:solidFill>
                  <a:srgbClr val="000066"/>
                </a:solidFill>
              </a:rPr>
              <a:t>और पेशिनयों और पैरों से गिरिफ्त में ले लिया जाएगा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مناجأة أمير المؤمنين علي بن أبي طالب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) </a:t>
            </a:r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ع</a:t>
            </a:r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(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Munajaat Imam Ali (A)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15244</TotalTime>
  <Words>4998</Words>
  <Application>Microsoft Office PowerPoint</Application>
  <PresentationFormat>On-screen Show (4:3)</PresentationFormat>
  <Paragraphs>359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Alvi Nastaleeq</vt:lpstr>
      <vt:lpstr>Arial</vt:lpstr>
      <vt:lpstr>Attari_Quran</vt:lpstr>
      <vt:lpstr>Calibri</vt:lpstr>
      <vt:lpstr>MS Mincho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اَللَّهُمَّ إِنِّي أَسْأَلُكَ الْأَمَانَ يَوْمَ لاَ يَنْفَعُ مَالٌ وَ لاَ بَنُونَ </vt:lpstr>
      <vt:lpstr>إِلاَّ مَنْ أَتَى اللَّهَ بِقَلْبٍ سَلِيمٍ‏ </vt:lpstr>
      <vt:lpstr>وَ أَسْأَلُكَ الْأَمَانَ يَوْمَ يَعَضُّ الظَّالِمُ عَلَى يَدَيْهِ يَقُولُ </vt:lpstr>
      <vt:lpstr> يَا لَيْتَنِي اتَّخَذْتُ مَعَ الرَّسُولِ سَبِيلاً </vt:lpstr>
      <vt:lpstr>وَ أَسْأَلُكَ الْأَمَانَ يَوْمَ يُعْرَفُ الْمُجْرِمُونَ بِسِيمَاهُمْ </vt:lpstr>
      <vt:lpstr> فَيُؤْخَذُ بِالنَّوَاصِي وَ الْأَقْدَامِ‏ </vt:lpstr>
      <vt:lpstr>وَ أَسْأَلُكَ الْأَمَانَ يَوْمَ لاَ يَجْزِي وَالِدٌ عَنْ وَلَدِهِ </vt:lpstr>
      <vt:lpstr> وَ لاَ مَوْلُودٌ هُوَ جَازٍ عَنْ وَالِدِهِ شَيْئًا  إِنَّ وَعْدَ اللَّهِ حَقٌ‏ </vt:lpstr>
      <vt:lpstr>وَ أَسْأَلُكَ الْأَمَانَ يَوْمَ لاَ يَنْفَعُ الظَّالِمِينَ مَعْذِرَتُهُمْ </vt:lpstr>
      <vt:lpstr> وَ لَهُمُ اللَّعْنَةُ وَ لَهُمْ سُوءُ الدَّارِ </vt:lpstr>
      <vt:lpstr>وَ أَسْأَلُكَ الْأَمَانَ يَوْمَ لاَ تَمْلِكُ نَفْسٌ لِنَفْسٍ شَيْئًا </vt:lpstr>
      <vt:lpstr> وَ الْأَمْرُ يَوْمَئِذٍ لِلَّهِ‏ </vt:lpstr>
      <vt:lpstr>وَ أَسْأَلُكَ الْأَمَانَ يَوْمَ يَفِرُّ الْمَرْءُ مِنْ أَخِيهِ وَ أُمِّهِ وَ أَبِيهِ </vt:lpstr>
      <vt:lpstr> وَ صَاحِبَتِهِ وَ بَنِيهِ‏ لِكُلِّ امْرِى‏ءٍ مِنْهُمْ يَوْمَئِذٍ شَأْنٌ يُغْنِيهِ‏ </vt:lpstr>
      <vt:lpstr>وَ أَسْأَلُكَ الْأَمَانَ يَوْمَ يَوَدُّ الْمُجْرِمُ لَوْ يَفْتَدِي مِنْ عَذَابِ يَوْمِئِذٍ بِبَنِيهِ </vt:lpstr>
      <vt:lpstr> وَ صَاحِبَتِهِ وَ أَخِيهِ‏ وَ فَصِيلَتِهِ الَّتِي تُؤْوِيهِ </vt:lpstr>
      <vt:lpstr> وَ مَنْ فِي الْأَرْضِ جَمِيعاً ثُمَّ يُنْجِيهِ </vt:lpstr>
      <vt:lpstr> كَلاَّ إِنَّهَا لَظَى نَزَّاعَةً لِلشَّوَى‏ </vt:lpstr>
      <vt:lpstr>مَوْلاَيَ يَا مَوْلاَيَ أَنْتَ الْمَوْلَى وَ أَنَا الْعَبْدُ وَ هَلْ يَرْحَمُ الْعَبْدَ إِلاَّ الْمَوْلَى‏ </vt:lpstr>
      <vt:lpstr>مَوْلاَيَ يَا مَوْلاَيَ أَنْتَ الْمَالِكُ وَ أَنَا الْمَمْلُوكُ وَ هَلْ يَرْحَمُ الْمَمْلُوكَ إِلاَّ الْمَالِكُ‏ </vt:lpstr>
      <vt:lpstr>مَوْلاَيَ يَا مَوْلاَيَ أَنْتَ الْعَزِيزُ وَ أَنَا الذَّلِيلُ وَ هَلْ يَرْحَمُ الذَّلِيلَ إِلاَّ الْعَزِيزُ </vt:lpstr>
      <vt:lpstr>مَوْلاَيَ يَا مَوْلاَيَ أَنْتَ الْخَالِقُ وَ أَنَا الْمَخْلُوقُ وَ هَلْ يَرْحَمُ الْمَخْلُوقَ إِلاَّ الْخَالِقُ‏ </vt:lpstr>
      <vt:lpstr>مَوْلاَيَ يَا مَوْلاَيَ أَنْتَ الْعَظِيمُ وَ أَنَا الْحَقِيرُ وَ هَلْ يَرْحَمُ الْحَقِيرَ إِلاَّ الْعَظِيمُ‏ </vt:lpstr>
      <vt:lpstr>مَوْلاَيَ يَا مَوْلاَيَ أَنْتَ الْقَوِيُّ وَ أَنَا الضَّعِيفُ وَ هَلْ يَرْحَمُ الضَّعِيفَ إِلاَّ الْقَوِيُ‏ </vt:lpstr>
      <vt:lpstr>مَوْلاَيَ يَا مَوْلاَيَ أَنْتَ الْغَنِيُّ وَ أَنَا الْفَقِيرُ وَ هَلْ يَرْحَمُ الْفَقِيرَ إِلاَّ الْغَنِيُ‏ </vt:lpstr>
      <vt:lpstr>مَوْلاَيَ يَا مَوْلاَيَ أَنْتَ الْمُعْطِي وَ أَنَا السَّائِلُ وَ هَلْ يَرْحَمُ السَّائِلَ إِلاَّ الْمُعْطِي‏ </vt:lpstr>
      <vt:lpstr>مَوْلاَيَ يَا مَوْلاَيَ أَنْتَ الْحَيُّ وَ أَنَا الْمَيِّتُ وَ هَلْ يَرْحَمُ الْمَيِّتَ إِلاَّ الْحَيُ‏ </vt:lpstr>
      <vt:lpstr>مَوْلاَيَ يَا مَوْلاَيَ أَنْتَ الْبَاقِي وَ أَنَا الْفَانِي وَ هَلْ يَرْحَمُ الْفَانِيَ إِلاَّ الْبَاقِي‏ </vt:lpstr>
      <vt:lpstr>مَوْلاَيَ يَا مَوْلاَيَ أَنْتَ الدَّائِمُ وَ أَنَا الزَّائِلُ وَ هَلْ يَرْحَمُ الزَّائِلَ إِلاَّ الدَّائِمُ‏ </vt:lpstr>
      <vt:lpstr>مَوْلاَيَ يَا مَوْلاَيَ أَنْتَ الرَّازِقُ وَ أَنَا الْمَرْزُوقُ وَ هَلْ يَرْحَمُ الْمَرْزُوقَ إِلاَّ الرَّازِقُ‏ </vt:lpstr>
      <vt:lpstr>مَوْلاَيَ يَا مَوْلاَيَ أَنْتَ الْجَوَادُ وَ أَنَا الْبَخِيلُ وَ هَلْ يَرْحَمُ الْبَخِيلَ إِلاَّ الْجَوَادُ </vt:lpstr>
      <vt:lpstr>مَوْلاَيَ يَا مَوْلاَيَ أَنْتَ الْمُعَافِي وَ أَنَا الْمُبْتَلَى وَ هَلْ يَرْحَمُ الْمُبْتَلَى إِلاَّ الْمُعَافِي‏ </vt:lpstr>
      <vt:lpstr>مَوْلاَيَ يَا مَوْلاَيَ أَنْتَ الْكَبِيرُ وَ أَنَا الصَّغِيرُ وَ هَلْ يَرْحَمُ الصَّغِيرَ إِلاَّ الْكَبِيرُ </vt:lpstr>
      <vt:lpstr>مَوْلاَيَ يَا مَوْلاَيَ أَنْتَ الْهَادِي وَ أَنَا الضَّالُّ وَ هَلْ يَرْحَمُ الضَّالَّ إِلاَّ الْهَادِي‏ </vt:lpstr>
      <vt:lpstr>مَوْلاَيَ يَا مَوْلاَيَ أَنْتَ الرَّحْمَنُ وَ أَنَا الْمَرْحُومُ وَ هَلْ يَرْحَمُ الْمَرْحُومَ إِلاَّ الرَّحْمَنُ‏ </vt:lpstr>
      <vt:lpstr>مَوْلاَيَ يَا مَوْلاَيَ أَنْتَ السُّلْطَانُ وَ أَنَا الْمُمْتَحَنُ وَ هَلْ يَرْحَمُ الْمُمْتَحَنَ إِلاَّ السُّلْطَانُ‏ </vt:lpstr>
      <vt:lpstr>مَوْلاَيَ يَا مَوْلاَيَ أَنْتَ الدَّلِيلُ وَ أَنَا الْمُتَحَيِّرُ وَ هَلْ يَرْحَمُ الْمُتَحَيِّرَ إِلاَّ الدَّلِيلُ‏ </vt:lpstr>
      <vt:lpstr>مَوْلاَيَ يَا مَوْلاَيَ أَنْتَ الْغَفُورُ وَ أَنَا الْمُذْنِبُ وَ هَلْ يَرْحَمُ الْمُذْنِبَ إِلاَّ الْغَفُورُ </vt:lpstr>
      <vt:lpstr>مَوْلاَيَ يَا مَوْلاَيَ أَنْتَ الْغَالِبُ وَ أَنَا الْمَغْلُوبُ وَ هَلْ يَرْحَمُ الْمَغْلُوبَ إِلاَّ الْغَالِبُ‏ </vt:lpstr>
      <vt:lpstr>مَوْلاَيَ يَا مَوْلاَيَ أَنْتَ الرَّبُّ وَ أَنَا الْمَرْبُوبُ وَ هَلْ يَرْحَمُ الْمَرْبُوبَ إِلاَّ الرَّبُ‏ </vt:lpstr>
      <vt:lpstr>مَوْلاَيَ يَا مَوْلاَيَ أَنْتَ الْمُتَكَبِّرُ وَ أَنَا الْخَاشِعُ وَ هَلْ يَرْحَمُ الْخَاشِعَ إِلاَّ الْمُتَكَبِّرُ </vt:lpstr>
      <vt:lpstr>مَوْلاَيَ يَا مَوْلاَيَ ارْحَمْنِي بِرَحْمَتِكَ </vt:lpstr>
      <vt:lpstr> وَ ارْضَ عَنِّي بِجُودِكَ وَ كَرَمِكَ وَ فَضْلِكَ‏</vt:lpstr>
      <vt:lpstr>يَا ذَا الْجُودِ وَ الْإِحْسَانِ وَ الطَّوْلِ وَ الاِمْتِنَانِ </vt:lpstr>
      <vt:lpstr> بِرَحْمَتِكَ يَا أَرْحَمَ الرَّاحِمِين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273</cp:revision>
  <cp:lastPrinted>1601-01-01T00:00:00Z</cp:lastPrinted>
  <dcterms:created xsi:type="dcterms:W3CDTF">1601-01-01T00:00:00Z</dcterms:created>
  <dcterms:modified xsi:type="dcterms:W3CDTF">2021-04-09T19:29:50Z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