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1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m0uOjkE3ZGAsHR5dspNpg==" hashData="spkm003HcjIyQ/DxKiaCvv3kYQRf1P8xLB3nrxgqtcBhCK6yd1DF8VkMumVfDVd3TeRh0tyORoKZJ8n7VXuzi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6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6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1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4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5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4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273-D58C-4D03-B10C-EE88B252CE05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F24C-1B80-4C9F-8AB3-EEB236870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زيارة وارث</a:t>
            </a:r>
            <a:endParaRPr 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Ziyarat Warith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9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بْنَ عَلِيٍّ ٱلْمُرْتَضَىٰ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son of `Ali the well-pleased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9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بْنَ فَاطِمَةَ ٱلزَّهْرَاءِ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son of Fatimah Al-Zahraa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بْنَ خَدِيـجَةَ ٱلْكُبْرَىٰ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son of Khadijah Al-Kubra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09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ثَارَ ٱللَّهِ وَٱبْنَ ثَارِهِ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vengeance of Allah, son of His vengeance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6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وَٱلْوِتْرَ ٱلْمَوْتُورَ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unavenged so far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اشْهَدُ انَّكَ قَدْ اقَمْتَ ٱلصَّلاَةَ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bear witness that you performed the prayers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5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89703"/>
            <a:ext cx="12191998" cy="154366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وَآتَيْتَ ٱلزَّكَاةَ وَامَرْتَ بِٱلْمَعْرُوفِ وَنَهَيْتَ عَنِ ٱلْمُنْكَرِ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the poor-rate, propagated the good deeds, and forbade the wrong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72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وَاطَعْتَ ٱللَّهَ وَرَسُولَهُ حَتَّىٰ اتَاكَ ٱلْيَقِينُ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obeyed Allah and His Messenger until death came upon you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15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فَلَعَنَ ٱللَّهُ امَّةً قَتَلَتْكَ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Allah curse the people who killed you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60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وَلَعَنَ ٱللَّهُ امَّةً ظَلَمَتْكَ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Allah curse the people who persecuted you</a:t>
            </a:r>
          </a:p>
          <a:p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Andalus" panose="02010000000000000000" pitchFamily="18" charset="-78"/>
              <a:cs typeface="Andalus" panose="02010000000000000000" pitchFamily="18" charset="-78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9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آدَمَ صَفْوَةِ ٱللَّه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Adam the choice of Allah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46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وَلَعَنَ ٱللَّهُ امَّةً سَمِعَتْ بِذٰلِكَ فَرَضِيَتْ بِهِ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Allah curse the people who were pleased when they had heard (of your death)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42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يَا مَوْلاَيَ يَا ابَا عَبْدِ ٱللَّهِ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my Master, O Abu-`Abdullah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39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اشْهَدُ انَّكَ كُنْتَ نُوراً فِي ٱلاصْلاَبِ ٱلشَّامِخَةِ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bear witness that you were light in the sublime loins</a:t>
            </a:r>
          </a:p>
          <a:p>
            <a:endParaRPr lang="en-US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33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وَٱلارْحَامِ ٱلْمُطَهَّرَةِ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purified wombs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86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لَمْ تُنَجِّسْكَ ٱلْجَاهِلِيَّةُ بِانْجَاسِهَا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impurities of the ignorance could not reach you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07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وَلَمْ تُلْبِسْكَ مِنْ مُدْلَهِمَّاتِ ثِيَابِهَا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 could it dress you its dirty clothes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40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وَاشْهَدُ انَّكَ مِنْ دَعَائِمِ ٱلدِّينِ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bear witness that you are one of the mainstays of the religion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78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وَارْكَانِ ٱلْمُؤْمِنِينَ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support of the faithful believers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94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وَاشْهَدُ انَّكَ ٱلإِمَامُ ٱلْبَرُّ ٱلتَّقِيُّ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bear witness that you are the God-fearing, the pious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39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ٱلرَّضِيُّ ٱلزَّكِيُّ ٱلْهَادِي ٱلْمَهْدِيُّ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pleased, the immaculate, the guide, and well-guided Imam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نُوحٍ نَبِيِّ ٱللَّهِ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Noah the Prophet of Allah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53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5677"/>
            <a:ext cx="12192000" cy="1307689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وَاشْهَدُ انَّ ٱلائِمَّةَ مِنْ وُلْدِكَ كَلِمَةُ ٱلتَّقْوَىٰ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(I bear witness) that the Imams from your progeny are the spokesmen of piety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9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وَاعْلاَمُ ٱلْهُدَىٰ وَٱلْعُروَةُ ٱلْوُثْقَىٰ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signs of guidance, the firmest handle (of Islam)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60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وَٱلْحُجَّةُ عَلَىٰ اهْلِ ٱلدُّنْيَا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proof upon the inhabitants of the world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78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وَاشْهِدُ ٱللَّهَ وَمَلاَئِكَتَهُ وَانْبِيَاءَهُ وَرُسُلَهُ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call Allah, His angels,</a:t>
            </a:r>
            <a:r>
              <a:rPr lang="ar-L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Prophets, and His Messengers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17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انِّي بِكُمْ مُؤْمِنٌ وَبِإِيَابِكُمْ مُوقِنٌ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witness for me that I believe in you all, and am certain of your return</a:t>
            </a:r>
            <a:r>
              <a:rPr lang="ar-LB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93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بِشَرَائِعِ دِينِي وَخَوَاتِيمِ عَمَلي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(and certain) with the laws of my religion and in the seals of my deeds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4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وَقَلْبِي لِقَلْبِكُمْ سِلْمٌ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heart is at peace with you all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07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وَامْرِي لاِمْرِكُمْ مُتَّبِعٌ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all my affairs are based on your commands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010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صَلَوَاتُ اللَّهِ عَلَيْكُمْ وَعَلَىٰ ارْوَاحِكُمْ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Allah’s blessings be on your souls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84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وَعَلَىٰ اجْسَادِكُمْ وَعَلَىٰ اجْسَامِكُمْ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your bodies, your forms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0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إِبْرَاهِيمَ خَلِيلِ ٱللَّهِ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Abraham the friend of Allah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19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وَعَلَىٰ شَاهِدِكُمْ وَعَلَىٰ غَائِبِكُمْ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 and the absent from you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20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وَعَلَىٰ ظَاهِرِكُمْ وَعَلَىٰ بَاطِنِكُمْ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apparent and the invisible from you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918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بِابِي انْتَ وَامِّي يَا بْنَ رَسُولِ ٱللَّهِ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 and mother be sacrificed for you, O son of the Messenger of Allah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516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بِابِي انْتَ وَامِّي يَا ابَا عَبْدِ ٱللَّهِ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 and mother be sacrificed for you, O Aba `Abdullah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62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لَقَدْ عَظُمَتِ ٱلرَّزِيَّةُ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 terrible was the hardship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97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وَجَلَّتِ ٱلْمُصيبَةُ بِكَ عَلَيْنَا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astounding is the misfortune that you suffered, upon us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401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وَعَلَىٰ جَمِيعِ اهْلِ ٱلسَّمَاوَاتِ وَٱلارْضِ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upon all the inhabitants of the heavens and the Earth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362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فَلَعَنَ ٱللَّهُ امَّةً اسْرَجَتْ وَالْجَمَتْ وَتَهَيَّاتْ لِقِتَالِكَ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8269"/>
            <a:ext cx="12192000" cy="79636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Allah may curse the people who saddled up, gave rein to their horses, and prepared themselves to kill you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41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يَا مَوْلاَيَ يَا ابَا عَبْدِ ٱللَّهِ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my Master, O Aba `Abdullah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644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قَصَدْتُ حَرَمَكَ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moved towards your sanctuary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مُوسَىٰ كَلِيمِ ٱللَّهِ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Moses the spoken by Allah</a:t>
            </a:r>
          </a:p>
          <a:p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Andalus" panose="02010000000000000000" pitchFamily="18" charset="-78"/>
              <a:cs typeface="Andalus" panose="02010000000000000000" pitchFamily="18" charset="-78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803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وَاتَيْتُ إِلَىٰ مَشْهَدِكَ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have come to your shrine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770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اسْالُ ٱللَّهَ بِٱلشَّانِ ٱلَّذِي لَكَ عِنْدَهُ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ask Allah in the name of the rank that you have with Him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31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وَبِٱلْمَحَلِّ ٱلَّذِي لَكَ لَدَيْهِ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position that you occupy with Him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33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انْ يُصَلِّيَ عَلَىٰ مُحَمَّدٍ وَآلِ مُحَمَّدٍ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send blessings on Muhammad and on the Household of Muhammad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385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8361"/>
            <a:ext cx="12192000" cy="1465005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وَانْ يَجْعَلَنِي مَعَكُمْ فِي ٱلدُّنْيَا وَٱلآخِرَةِ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3303"/>
            <a:ext cx="12192000" cy="67345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to keep me with you in this world and in the Hereafter</a:t>
            </a:r>
          </a:p>
          <a:p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812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6"/>
            <a:ext cx="12192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36" y="-348997"/>
            <a:ext cx="8632723" cy="578392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05E2F7AE-B097-4412-A916-B66BD1F5AE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978" t="23387" r="37527" b="27184"/>
          <a:stretch/>
        </p:blipFill>
        <p:spPr>
          <a:xfrm>
            <a:off x="4306528" y="5437303"/>
            <a:ext cx="353960" cy="3815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7B71CF8-4261-456A-9A63-50B58749F13B}"/>
              </a:ext>
            </a:extLst>
          </p:cNvPr>
          <p:cNvSpPr txBox="1"/>
          <p:nvPr/>
        </p:nvSpPr>
        <p:spPr>
          <a:xfrm>
            <a:off x="4660488" y="5434926"/>
            <a:ext cx="3126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MawkebSahebAlzaman</a:t>
            </a:r>
          </a:p>
        </p:txBody>
      </p:sp>
    </p:spTree>
    <p:extLst>
      <p:ext uri="{BB962C8B-B14F-4D97-AF65-F5344CB8AC3E}">
        <p14:creationId xmlns:p14="http://schemas.microsoft.com/office/powerpoint/2010/main" val="46579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عِيسَىٰ رُوحِ ٱللَّهِ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Jesus the spirit of Allah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7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2000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مُحَمَّدٍ حَبِيبِ ٱللَّهِ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Muhammad the most beloved by Allah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7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وَارِثَ امِيرِ ٱلْمُؤْمِنِينَ عَلَيْهِ ٱلسَّلاَمُ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inheritor of the Commander of the Faithful, peace be upon him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9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bottle, sitting, glass&#10;&#10;Description automatically generated">
            <a:extLst>
              <a:ext uri="{FF2B5EF4-FFF2-40B4-BE49-F238E27FC236}">
                <a16:creationId xmlns:a16="http://schemas.microsoft.com/office/drawing/2014/main" id="{EE3BD2D1-67BB-44DA-AB0C-5198829793A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BB77C7-6F02-4DB3-BD9C-654739DC0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5573"/>
            <a:ext cx="12191998" cy="1887793"/>
          </a:xfrm>
        </p:spPr>
        <p:txBody>
          <a:bodyPr>
            <a:normAutofit/>
          </a:bodyPr>
          <a:lstStyle/>
          <a:p>
            <a:r>
              <a:rPr lang="ar-L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اَلسَّلاَمُ عَلَيْكَ يَا بْنَ مُحَمَّدٍ ٱلْمُصْطَفَىٰ</a:t>
            </a:r>
            <a:endParaRPr lang="en-US" sz="10300" dirty="0">
              <a:solidFill>
                <a:schemeClr val="accent4">
                  <a:lumMod val="60000"/>
                  <a:lumOff val="4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C2C05-4666-4D14-BA93-8E0484096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70907"/>
            <a:ext cx="12192000" cy="9537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 upon you, O son of Muhammad the well-chosen Prophet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0C1392A-7BE6-41F6-AFF2-51DCD2A9F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21" y="4685121"/>
            <a:ext cx="2406557" cy="1612393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3D9301-FACB-4E3E-B011-3B1A9F2E9574}"/>
              </a:ext>
            </a:extLst>
          </p:cNvPr>
          <p:cNvSpPr/>
          <p:nvPr/>
        </p:nvSpPr>
        <p:spPr>
          <a:xfrm>
            <a:off x="-1" y="0"/>
            <a:ext cx="12191999" cy="685303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3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862</Words>
  <Application>Microsoft Office PowerPoint</Application>
  <PresentationFormat>Widescreen</PresentationFormat>
  <Paragraphs>109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Andalus</vt:lpstr>
      <vt:lpstr>Arial</vt:lpstr>
      <vt:lpstr>Calibri</vt:lpstr>
      <vt:lpstr>Calibri Light</vt:lpstr>
      <vt:lpstr>Microsoft Uighur</vt:lpstr>
      <vt:lpstr>Times New Roman</vt:lpstr>
      <vt:lpstr>Office Theme</vt:lpstr>
      <vt:lpstr>زيارة وارث</vt:lpstr>
      <vt:lpstr>اَلسَّلاَمُ عَلَيْكَ يَا وَارِثَ آدَمَ صَفْوَةِ ٱللَّه</vt:lpstr>
      <vt:lpstr>اَلسَّلاَمُ عَلَيْكَ يَا وَارِثَ نُوحٍ نَبِيِّ ٱللَّهِ</vt:lpstr>
      <vt:lpstr>اَلسَّلاَمُ عَلَيْكَ يَا وَارِثَ إِبْرَاهِيمَ خَلِيلِ ٱللَّهِ</vt:lpstr>
      <vt:lpstr>اَلسَّلاَمُ عَلَيْكَ يَا وَارِثَ مُوسَىٰ كَلِيمِ ٱللَّهِ</vt:lpstr>
      <vt:lpstr>اَلسَّلاَمُ عَلَيْكَ يَا وَارِثَ عِيسَىٰ رُوحِ ٱللَّهِ</vt:lpstr>
      <vt:lpstr>اَلسَّلاَمُ عَلَيْكَ يَا وَارِثَ مُحَمَّدٍ حَبِيبِ ٱللَّهِ</vt:lpstr>
      <vt:lpstr>اَلسَّلاَمُ عَلَيْكَ يَا وَارِثَ امِيرِ ٱلْمُؤْمِنِينَ عَلَيْهِ ٱلسَّلاَمُ</vt:lpstr>
      <vt:lpstr>اَلسَّلاَمُ عَلَيْكَ يَا بْنَ مُحَمَّدٍ ٱلْمُصْطَفَىٰ</vt:lpstr>
      <vt:lpstr>اَلسَّلاَمُ عَلَيْكَ يَا بْنَ عَلِيٍّ ٱلْمُرْتَضَىٰ</vt:lpstr>
      <vt:lpstr>اَلسَّلاَمُ عَلَيْكَ يَا بْنَ فَاطِمَةَ ٱلزَّهْرَاءِ</vt:lpstr>
      <vt:lpstr>اَلسَّلاَمُ عَلَيْكَ يَا بْنَ خَدِيـجَةَ ٱلْكُبْرَىٰ</vt:lpstr>
      <vt:lpstr>اَلسَّلاَمُ عَلَيْكَ يَا ثَارَ ٱللَّهِ وَٱبْنَ ثَارِهِ</vt:lpstr>
      <vt:lpstr>وَٱلْوِتْرَ ٱلْمَوْتُورَ</vt:lpstr>
      <vt:lpstr>اشْهَدُ انَّكَ قَدْ اقَمْتَ ٱلصَّلاَةَ</vt:lpstr>
      <vt:lpstr>وَآتَيْتَ ٱلزَّكَاةَ وَامَرْتَ بِٱلْمَعْرُوفِ وَنَهَيْتَ عَنِ ٱلْمُنْكَرِ</vt:lpstr>
      <vt:lpstr>وَاطَعْتَ ٱللَّهَ وَرَسُولَهُ حَتَّىٰ اتَاكَ ٱلْيَقِينُ</vt:lpstr>
      <vt:lpstr>فَلَعَنَ ٱللَّهُ امَّةً قَتَلَتْكَ</vt:lpstr>
      <vt:lpstr>وَلَعَنَ ٱللَّهُ امَّةً ظَلَمَتْكَ</vt:lpstr>
      <vt:lpstr>وَلَعَنَ ٱللَّهُ امَّةً سَمِعَتْ بِذٰلِكَ فَرَضِيَتْ بِهِ</vt:lpstr>
      <vt:lpstr>يَا مَوْلاَيَ يَا ابَا عَبْدِ ٱللَّهِ</vt:lpstr>
      <vt:lpstr>اشْهَدُ انَّكَ كُنْتَ نُوراً فِي ٱلاصْلاَبِ ٱلشَّامِخَةِ</vt:lpstr>
      <vt:lpstr>وَٱلارْحَامِ ٱلْمُطَهَّرَةِ</vt:lpstr>
      <vt:lpstr>لَمْ تُنَجِّسْكَ ٱلْجَاهِلِيَّةُ بِانْجَاسِهَا</vt:lpstr>
      <vt:lpstr>وَلَمْ تُلْبِسْكَ مِنْ مُدْلَهِمَّاتِ ثِيَابِهَا</vt:lpstr>
      <vt:lpstr>وَاشْهَدُ انَّكَ مِنْ دَعَائِمِ ٱلدِّينِ</vt:lpstr>
      <vt:lpstr>وَارْكَانِ ٱلْمُؤْمِنِينَ</vt:lpstr>
      <vt:lpstr>وَاشْهَدُ انَّكَ ٱلإِمَامُ ٱلْبَرُّ ٱلتَّقِيُّ</vt:lpstr>
      <vt:lpstr>ٱلرَّضِيُّ ٱلزَّكِيُّ ٱلْهَادِي ٱلْمَهْدِيُّ  </vt:lpstr>
      <vt:lpstr>وَاشْهَدُ انَّ ٱلائِمَّةَ مِنْ وُلْدِكَ كَلِمَةُ ٱلتَّقْوَىٰ</vt:lpstr>
      <vt:lpstr>وَاعْلاَمُ ٱلْهُدَىٰ وَٱلْعُروَةُ ٱلْوُثْقَىٰ</vt:lpstr>
      <vt:lpstr>وَٱلْحُجَّةُ عَلَىٰ اهْلِ ٱلدُّنْيَا</vt:lpstr>
      <vt:lpstr>وَاشْهِدُ ٱللَّهَ وَمَلاَئِكَتَهُ وَانْبِيَاءَهُ وَرُسُلَهُ </vt:lpstr>
      <vt:lpstr>انِّي بِكُمْ مُؤْمِنٌ وَبِإِيَابِكُمْ مُوقِنٌ</vt:lpstr>
      <vt:lpstr>بِشَرَائِعِ دِينِي وَخَوَاتِيمِ عَمَلي</vt:lpstr>
      <vt:lpstr>وَقَلْبِي لِقَلْبِكُمْ سِلْمٌ</vt:lpstr>
      <vt:lpstr>وَامْرِي لاِمْرِكُمْ مُتَّبِعٌ</vt:lpstr>
      <vt:lpstr>صَلَوَاتُ اللَّهِ عَلَيْكُمْ وَعَلَىٰ ارْوَاحِكُمْ</vt:lpstr>
      <vt:lpstr>وَعَلَىٰ اجْسَادِكُمْ وَعَلَىٰ اجْسَامِكُمْ</vt:lpstr>
      <vt:lpstr>وَعَلَىٰ شَاهِدِكُمْ وَعَلَىٰ غَائِبِكُمْ</vt:lpstr>
      <vt:lpstr>وَعَلَىٰ ظَاهِرِكُمْ وَعَلَىٰ بَاطِنِكُمْ</vt:lpstr>
      <vt:lpstr>بِابِي انْتَ وَامِّي يَا بْنَ رَسُولِ ٱللَّهِ</vt:lpstr>
      <vt:lpstr>بِابِي انْتَ وَامِّي يَا ابَا عَبْدِ ٱللَّهِ</vt:lpstr>
      <vt:lpstr>لَقَدْ عَظُمَتِ ٱلرَّزِيَّةُ</vt:lpstr>
      <vt:lpstr>وَجَلَّتِ ٱلْمُصيبَةُ بِكَ عَلَيْنَا</vt:lpstr>
      <vt:lpstr>وَعَلَىٰ جَمِيعِ اهْلِ ٱلسَّمَاوَاتِ وَٱلارْضِ</vt:lpstr>
      <vt:lpstr>فَلَعَنَ ٱللَّهُ امَّةً اسْرَجَتْ وَالْجَمَتْ وَتَهَيَّاتْ لِقِتَالِكَ</vt:lpstr>
      <vt:lpstr>يَا مَوْلاَيَ يَا ابَا عَبْدِ ٱللَّهِ</vt:lpstr>
      <vt:lpstr>قَصَدْتُ حَرَمَكَ</vt:lpstr>
      <vt:lpstr>وَاتَيْتُ إِلَىٰ مَشْهَدِكَ</vt:lpstr>
      <vt:lpstr>اسْالُ ٱللَّهَ بِٱلشَّانِ ٱلَّذِي لَكَ عِنْدَهُ</vt:lpstr>
      <vt:lpstr>وَبِٱلْمَحَلِّ ٱلَّذِي لَكَ لَدَيْهِ</vt:lpstr>
      <vt:lpstr>انْ يُصَلِّيَ عَلَىٰ مُحَمَّدٍ وَآلِ مُحَمَّدٍ</vt:lpstr>
      <vt:lpstr>وَانْ يَجْعَلَنِي مَعَكُمْ فِي ٱلدُّنْيَا وَٱلآخِرَةِ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MawkebSahebAlzaman</dc:creator>
  <cp:lastModifiedBy>Khalil Bandar</cp:lastModifiedBy>
  <cp:revision>20</cp:revision>
  <dcterms:created xsi:type="dcterms:W3CDTF">2019-10-28T17:03:13Z</dcterms:created>
  <dcterms:modified xsi:type="dcterms:W3CDTF">2019-11-07T19:12:22Z</dcterms:modified>
</cp:coreProperties>
</file>