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283" r:id="rId2"/>
    <p:sldId id="4737" r:id="rId3"/>
    <p:sldId id="4731" r:id="rId4"/>
    <p:sldId id="4732" r:id="rId5"/>
    <p:sldId id="4733" r:id="rId6"/>
    <p:sldId id="4738" r:id="rId7"/>
    <p:sldId id="4739" r:id="rId8"/>
    <p:sldId id="4740" r:id="rId9"/>
    <p:sldId id="4741" r:id="rId10"/>
    <p:sldId id="4742" r:id="rId11"/>
    <p:sldId id="4743" r:id="rId12"/>
    <p:sldId id="4744" r:id="rId13"/>
    <p:sldId id="4745" r:id="rId14"/>
    <p:sldId id="4746" r:id="rId15"/>
    <p:sldId id="4747" r:id="rId16"/>
    <p:sldId id="4748" r:id="rId17"/>
    <p:sldId id="4749" r:id="rId18"/>
    <p:sldId id="4750" r:id="rId19"/>
    <p:sldId id="4751" r:id="rId20"/>
    <p:sldId id="4752" r:id="rId21"/>
    <p:sldId id="4753" r:id="rId22"/>
    <p:sldId id="4754" r:id="rId23"/>
    <p:sldId id="4755" r:id="rId24"/>
    <p:sldId id="4756" r:id="rId25"/>
    <p:sldId id="4757" r:id="rId26"/>
    <p:sldId id="4758" r:id="rId27"/>
    <p:sldId id="4759" r:id="rId28"/>
    <p:sldId id="4760" r:id="rId29"/>
    <p:sldId id="4761" r:id="rId30"/>
    <p:sldId id="4762" r:id="rId31"/>
    <p:sldId id="4763" r:id="rId32"/>
    <p:sldId id="4764" r:id="rId33"/>
    <p:sldId id="4765" r:id="rId34"/>
    <p:sldId id="4766" r:id="rId35"/>
    <p:sldId id="4767" r:id="rId36"/>
    <p:sldId id="4768" r:id="rId37"/>
    <p:sldId id="4769" r:id="rId38"/>
    <p:sldId id="4770" r:id="rId39"/>
    <p:sldId id="4771" r:id="rId40"/>
    <p:sldId id="4772" r:id="rId41"/>
    <p:sldId id="4773" r:id="rId42"/>
    <p:sldId id="4774" r:id="rId43"/>
    <p:sldId id="4775" r:id="rId44"/>
    <p:sldId id="4776" r:id="rId45"/>
    <p:sldId id="4777" r:id="rId46"/>
    <p:sldId id="4778" r:id="rId47"/>
    <p:sldId id="4779" r:id="rId48"/>
    <p:sldId id="4780" r:id="rId49"/>
    <p:sldId id="4781" r:id="rId50"/>
    <p:sldId id="4782" r:id="rId51"/>
    <p:sldId id="4783" r:id="rId52"/>
    <p:sldId id="4784" r:id="rId53"/>
    <p:sldId id="4785" r:id="rId54"/>
    <p:sldId id="4786" r:id="rId55"/>
    <p:sldId id="4787" r:id="rId56"/>
    <p:sldId id="4788" r:id="rId57"/>
    <p:sldId id="4789" r:id="rId58"/>
    <p:sldId id="4790" r:id="rId59"/>
    <p:sldId id="4791" r:id="rId60"/>
    <p:sldId id="4792" r:id="rId61"/>
    <p:sldId id="4793" r:id="rId62"/>
    <p:sldId id="4794" r:id="rId63"/>
    <p:sldId id="4795" r:id="rId64"/>
    <p:sldId id="4796" r:id="rId65"/>
    <p:sldId id="4797" r:id="rId66"/>
    <p:sldId id="4798" r:id="rId67"/>
    <p:sldId id="4799" r:id="rId68"/>
    <p:sldId id="4800" r:id="rId69"/>
    <p:sldId id="4801" r:id="rId70"/>
    <p:sldId id="4802" r:id="rId71"/>
    <p:sldId id="4803" r:id="rId72"/>
    <p:sldId id="4804" r:id="rId73"/>
    <p:sldId id="4805" r:id="rId74"/>
    <p:sldId id="4806" r:id="rId75"/>
    <p:sldId id="4807" r:id="rId76"/>
    <p:sldId id="4808" r:id="rId77"/>
    <p:sldId id="4809" r:id="rId78"/>
    <p:sldId id="4810" r:id="rId79"/>
    <p:sldId id="4811" r:id="rId80"/>
    <p:sldId id="4812" r:id="rId81"/>
    <p:sldId id="4813" r:id="rId82"/>
    <p:sldId id="4814" r:id="rId83"/>
    <p:sldId id="4815" r:id="rId84"/>
    <p:sldId id="4816" r:id="rId85"/>
    <p:sldId id="4817" r:id="rId86"/>
    <p:sldId id="4818" r:id="rId87"/>
    <p:sldId id="4819" r:id="rId88"/>
    <p:sldId id="4820" r:id="rId89"/>
    <p:sldId id="4821" r:id="rId90"/>
    <p:sldId id="4822" r:id="rId91"/>
    <p:sldId id="4823" r:id="rId92"/>
    <p:sldId id="4824" r:id="rId93"/>
    <p:sldId id="4825" r:id="rId94"/>
    <p:sldId id="4826" r:id="rId95"/>
    <p:sldId id="4850" r:id="rId96"/>
    <p:sldId id="4827" r:id="rId97"/>
    <p:sldId id="4828" r:id="rId98"/>
    <p:sldId id="4829" r:id="rId99"/>
    <p:sldId id="4830" r:id="rId100"/>
    <p:sldId id="4831" r:id="rId101"/>
    <p:sldId id="4832" r:id="rId102"/>
    <p:sldId id="4833" r:id="rId103"/>
    <p:sldId id="4834" r:id="rId104"/>
    <p:sldId id="4835" r:id="rId105"/>
    <p:sldId id="4836" r:id="rId106"/>
    <p:sldId id="4837" r:id="rId107"/>
    <p:sldId id="4838" r:id="rId108"/>
    <p:sldId id="4839" r:id="rId109"/>
    <p:sldId id="4840" r:id="rId110"/>
    <p:sldId id="4841" r:id="rId111"/>
    <p:sldId id="4539" r:id="rId112"/>
    <p:sldId id="3281" r:id="rId113"/>
  </p:sldIdLst>
  <p:sldSz cx="9144000" cy="6858000" type="screen4x3"/>
  <p:notesSz cx="6400800" cy="86868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92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000066"/>
    <a:srgbClr val="FFFF99"/>
    <a:srgbClr val="800000"/>
    <a:srgbClr val="000099"/>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109" d="100"/>
          <a:sy n="109" d="100"/>
        </p:scale>
        <p:origin x="1674" y="108"/>
      </p:cViewPr>
      <p:guideLst>
        <p:guide orient="horz" pos="2160"/>
        <p:guide pos="2928"/>
      </p:guideLst>
    </p:cSldViewPr>
  </p:slideViewPr>
  <p:notesTextViewPr>
    <p:cViewPr>
      <p:scale>
        <a:sx n="100" d="100"/>
        <a:sy n="100" d="100"/>
      </p:scale>
      <p:origin x="0" y="0"/>
    </p:cViewPr>
  </p:notesTextViewPr>
  <p:sorterViewPr>
    <p:cViewPr>
      <p:scale>
        <a:sx n="66" d="100"/>
        <a:sy n="66" d="100"/>
      </p:scale>
      <p:origin x="0" y="12636"/>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tableStyles" Target="tableStyles.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viewProps" Target="viewProp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58AC5B1-52C2-44BA-AEF5-0D7F814D5E91}" type="slidenum">
              <a:rPr lang="ar-SA"/>
              <a:pPr>
                <a:defRPr/>
              </a:pPr>
              <a:t>‹#›</a:t>
            </a:fld>
            <a:endParaRPr lang="en-US"/>
          </a:p>
        </p:txBody>
      </p:sp>
    </p:spTree>
    <p:extLst>
      <p:ext uri="{BB962C8B-B14F-4D97-AF65-F5344CB8AC3E}">
        <p14:creationId xmlns:p14="http://schemas.microsoft.com/office/powerpoint/2010/main" val="1273386686"/>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DDEA2A8-BDD4-46BB-9944-41994720D7F4}" type="slidenum">
              <a:rPr lang="ar-SA"/>
              <a:pPr>
                <a:defRPr/>
              </a:pPr>
              <a:t>‹#›</a:t>
            </a:fld>
            <a:endParaRPr lang="en-US"/>
          </a:p>
        </p:txBody>
      </p:sp>
    </p:spTree>
    <p:extLst>
      <p:ext uri="{BB962C8B-B14F-4D97-AF65-F5344CB8AC3E}">
        <p14:creationId xmlns:p14="http://schemas.microsoft.com/office/powerpoint/2010/main" val="2723769783"/>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F05454F-7A0F-486D-A900-C20591D76B58}" type="slidenum">
              <a:rPr lang="ar-SA"/>
              <a:pPr>
                <a:defRPr/>
              </a:pPr>
              <a:t>‹#›</a:t>
            </a:fld>
            <a:endParaRPr lang="en-US"/>
          </a:p>
        </p:txBody>
      </p:sp>
    </p:spTree>
    <p:extLst>
      <p:ext uri="{BB962C8B-B14F-4D97-AF65-F5344CB8AC3E}">
        <p14:creationId xmlns:p14="http://schemas.microsoft.com/office/powerpoint/2010/main" val="1536115782"/>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0D781E4-5AE0-4324-BD8F-C734D3C28CAA}" type="slidenum">
              <a:rPr lang="ar-SA"/>
              <a:pPr>
                <a:defRPr/>
              </a:pPr>
              <a:t>‹#›</a:t>
            </a:fld>
            <a:endParaRPr lang="en-US"/>
          </a:p>
        </p:txBody>
      </p:sp>
    </p:spTree>
    <p:extLst>
      <p:ext uri="{BB962C8B-B14F-4D97-AF65-F5344CB8AC3E}">
        <p14:creationId xmlns:p14="http://schemas.microsoft.com/office/powerpoint/2010/main" val="2325571835"/>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B2F2B22-43AB-40A5-832A-8DB81C3C283E}" type="slidenum">
              <a:rPr lang="ar-SA"/>
              <a:pPr>
                <a:defRPr/>
              </a:pPr>
              <a:t>‹#›</a:t>
            </a:fld>
            <a:endParaRPr lang="en-US"/>
          </a:p>
        </p:txBody>
      </p:sp>
    </p:spTree>
    <p:extLst>
      <p:ext uri="{BB962C8B-B14F-4D97-AF65-F5344CB8AC3E}">
        <p14:creationId xmlns:p14="http://schemas.microsoft.com/office/powerpoint/2010/main" val="3695218832"/>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3A2D416-64F5-4441-B836-101BFC6BE5BF}" type="slidenum">
              <a:rPr lang="ar-SA"/>
              <a:pPr>
                <a:defRPr/>
              </a:pPr>
              <a:t>‹#›</a:t>
            </a:fld>
            <a:endParaRPr lang="en-US"/>
          </a:p>
        </p:txBody>
      </p:sp>
    </p:spTree>
    <p:extLst>
      <p:ext uri="{BB962C8B-B14F-4D97-AF65-F5344CB8AC3E}">
        <p14:creationId xmlns:p14="http://schemas.microsoft.com/office/powerpoint/2010/main" val="497213729"/>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92471236-C953-4C68-9A7B-66D07DC2237B}" type="slidenum">
              <a:rPr lang="ar-SA"/>
              <a:pPr>
                <a:defRPr/>
              </a:pPr>
              <a:t>‹#›</a:t>
            </a:fld>
            <a:endParaRPr lang="en-US"/>
          </a:p>
        </p:txBody>
      </p:sp>
    </p:spTree>
    <p:extLst>
      <p:ext uri="{BB962C8B-B14F-4D97-AF65-F5344CB8AC3E}">
        <p14:creationId xmlns:p14="http://schemas.microsoft.com/office/powerpoint/2010/main" val="970514060"/>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F3BAE264-CFD5-4278-9D20-580FD6315491}" type="slidenum">
              <a:rPr lang="ar-SA"/>
              <a:pPr>
                <a:defRPr/>
              </a:pPr>
              <a:t>‹#›</a:t>
            </a:fld>
            <a:endParaRPr lang="en-US"/>
          </a:p>
        </p:txBody>
      </p:sp>
    </p:spTree>
    <p:extLst>
      <p:ext uri="{BB962C8B-B14F-4D97-AF65-F5344CB8AC3E}">
        <p14:creationId xmlns:p14="http://schemas.microsoft.com/office/powerpoint/2010/main" val="3176482814"/>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C34AE2AE-6896-4477-8E6B-869E4020E751}" type="slidenum">
              <a:rPr lang="ar-SA"/>
              <a:pPr>
                <a:defRPr/>
              </a:pPr>
              <a:t>‹#›</a:t>
            </a:fld>
            <a:endParaRPr lang="en-US"/>
          </a:p>
        </p:txBody>
      </p:sp>
    </p:spTree>
    <p:extLst>
      <p:ext uri="{BB962C8B-B14F-4D97-AF65-F5344CB8AC3E}">
        <p14:creationId xmlns:p14="http://schemas.microsoft.com/office/powerpoint/2010/main" val="1771927220"/>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7DFC3AC-7F71-4F27-AFA4-63A952FC8335}" type="slidenum">
              <a:rPr lang="ar-SA"/>
              <a:pPr>
                <a:defRPr/>
              </a:pPr>
              <a:t>‹#›</a:t>
            </a:fld>
            <a:endParaRPr lang="en-US"/>
          </a:p>
        </p:txBody>
      </p:sp>
    </p:spTree>
    <p:extLst>
      <p:ext uri="{BB962C8B-B14F-4D97-AF65-F5344CB8AC3E}">
        <p14:creationId xmlns:p14="http://schemas.microsoft.com/office/powerpoint/2010/main" val="1228823843"/>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C15DBC1-111B-4402-BD47-67709DA46E82}" type="slidenum">
              <a:rPr lang="ar-SA"/>
              <a:pPr>
                <a:defRPr/>
              </a:pPr>
              <a:t>‹#›</a:t>
            </a:fld>
            <a:endParaRPr lang="en-US"/>
          </a:p>
        </p:txBody>
      </p:sp>
    </p:spTree>
    <p:extLst>
      <p:ext uri="{BB962C8B-B14F-4D97-AF65-F5344CB8AC3E}">
        <p14:creationId xmlns:p14="http://schemas.microsoft.com/office/powerpoint/2010/main" val="722704990"/>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solidFill>
                  <a:srgbClr val="000066"/>
                </a:solidFill>
                <a:latin typeface="Arial" charset="0"/>
                <a:cs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solidFill>
                  <a:srgbClr val="000066"/>
                </a:solidFill>
                <a:latin typeface="Arial" charset="0"/>
                <a:cs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solidFill>
                  <a:srgbClr val="000066"/>
                </a:solidFill>
                <a:latin typeface="Arial" charset="0"/>
                <a:cs typeface="Arial" charset="0"/>
              </a:defRPr>
            </a:lvl1pPr>
          </a:lstStyle>
          <a:p>
            <a:pPr>
              <a:defRPr/>
            </a:pPr>
            <a:fld id="{1B6A8A77-87D4-44E0-A8CF-B0123F6B72C9}" type="slidenum">
              <a:rPr lang="ar-SA"/>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fade/>
  </p:transition>
  <p:txStyles>
    <p:titleStyle>
      <a:lvl1pPr algn="ctr" rtl="0" eaLnBrk="0" fontAlgn="base" hangingPunct="0">
        <a:spcBef>
          <a:spcPct val="0"/>
        </a:spcBef>
        <a:spcAft>
          <a:spcPct val="0"/>
        </a:spcAft>
        <a:defRPr sz="4400">
          <a:solidFill>
            <a:srgbClr val="000066"/>
          </a:solidFill>
          <a:latin typeface="+mj-lt"/>
          <a:ea typeface="+mj-ea"/>
          <a:cs typeface="+mj-cs"/>
        </a:defRPr>
      </a:lvl1pPr>
      <a:lvl2pPr algn="ctr" rtl="0" eaLnBrk="0" fontAlgn="base" hangingPunct="0">
        <a:spcBef>
          <a:spcPct val="0"/>
        </a:spcBef>
        <a:spcAft>
          <a:spcPct val="0"/>
        </a:spcAft>
        <a:defRPr sz="4400">
          <a:solidFill>
            <a:srgbClr val="000066"/>
          </a:solidFill>
          <a:latin typeface="Arial" charset="0"/>
          <a:cs typeface="Arial" charset="0"/>
        </a:defRPr>
      </a:lvl2pPr>
      <a:lvl3pPr algn="ctr" rtl="0" eaLnBrk="0" fontAlgn="base" hangingPunct="0">
        <a:spcBef>
          <a:spcPct val="0"/>
        </a:spcBef>
        <a:spcAft>
          <a:spcPct val="0"/>
        </a:spcAft>
        <a:defRPr sz="4400">
          <a:solidFill>
            <a:srgbClr val="000066"/>
          </a:solidFill>
          <a:latin typeface="Arial" charset="0"/>
          <a:cs typeface="Arial" charset="0"/>
        </a:defRPr>
      </a:lvl3pPr>
      <a:lvl4pPr algn="ctr" rtl="0" eaLnBrk="0" fontAlgn="base" hangingPunct="0">
        <a:spcBef>
          <a:spcPct val="0"/>
        </a:spcBef>
        <a:spcAft>
          <a:spcPct val="0"/>
        </a:spcAft>
        <a:defRPr sz="4400">
          <a:solidFill>
            <a:srgbClr val="000066"/>
          </a:solidFill>
          <a:latin typeface="Arial" charset="0"/>
          <a:cs typeface="Arial" charset="0"/>
        </a:defRPr>
      </a:lvl4pPr>
      <a:lvl5pPr algn="ctr" rtl="0" eaLnBrk="0" fontAlgn="base" hangingPunct="0">
        <a:spcBef>
          <a:spcPct val="0"/>
        </a:spcBef>
        <a:spcAft>
          <a:spcPct val="0"/>
        </a:spcAft>
        <a:defRPr sz="4400">
          <a:solidFill>
            <a:srgbClr val="000066"/>
          </a:solidFill>
          <a:latin typeface="Arial" charset="0"/>
          <a:cs typeface="Arial" charset="0"/>
        </a:defRPr>
      </a:lvl5pPr>
      <a:lvl6pPr marL="457200" algn="ctr" rtl="0" fontAlgn="base">
        <a:spcBef>
          <a:spcPct val="0"/>
        </a:spcBef>
        <a:spcAft>
          <a:spcPct val="0"/>
        </a:spcAft>
        <a:defRPr sz="4400">
          <a:solidFill>
            <a:srgbClr val="000066"/>
          </a:solidFill>
          <a:latin typeface="Arial" charset="0"/>
          <a:cs typeface="Arial" charset="0"/>
        </a:defRPr>
      </a:lvl6pPr>
      <a:lvl7pPr marL="914400" algn="ctr" rtl="0" fontAlgn="base">
        <a:spcBef>
          <a:spcPct val="0"/>
        </a:spcBef>
        <a:spcAft>
          <a:spcPct val="0"/>
        </a:spcAft>
        <a:defRPr sz="4400">
          <a:solidFill>
            <a:srgbClr val="000066"/>
          </a:solidFill>
          <a:latin typeface="Arial" charset="0"/>
          <a:cs typeface="Arial" charset="0"/>
        </a:defRPr>
      </a:lvl7pPr>
      <a:lvl8pPr marL="1371600" algn="ctr" rtl="0" fontAlgn="base">
        <a:spcBef>
          <a:spcPct val="0"/>
        </a:spcBef>
        <a:spcAft>
          <a:spcPct val="0"/>
        </a:spcAft>
        <a:defRPr sz="4400">
          <a:solidFill>
            <a:srgbClr val="000066"/>
          </a:solidFill>
          <a:latin typeface="Arial" charset="0"/>
          <a:cs typeface="Arial" charset="0"/>
        </a:defRPr>
      </a:lvl8pPr>
      <a:lvl9pPr marL="1828800" algn="ctr" rtl="0" fontAlgn="base">
        <a:spcBef>
          <a:spcPct val="0"/>
        </a:spcBef>
        <a:spcAft>
          <a:spcPct val="0"/>
        </a:spcAft>
        <a:defRPr sz="4400">
          <a:solidFill>
            <a:srgbClr val="000066"/>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rgbClr val="000066"/>
          </a:solidFill>
          <a:latin typeface="+mn-lt"/>
          <a:ea typeface="+mn-ea"/>
          <a:cs typeface="+mn-cs"/>
        </a:defRPr>
      </a:lvl1pPr>
      <a:lvl2pPr marL="742950" indent="-285750" algn="l" rtl="0" eaLnBrk="0" fontAlgn="base" hangingPunct="0">
        <a:spcBef>
          <a:spcPct val="20000"/>
        </a:spcBef>
        <a:spcAft>
          <a:spcPct val="0"/>
        </a:spcAft>
        <a:buChar char="–"/>
        <a:defRPr sz="2800">
          <a:solidFill>
            <a:srgbClr val="000066"/>
          </a:solidFill>
          <a:latin typeface="+mn-lt"/>
          <a:cs typeface="+mn-cs"/>
        </a:defRPr>
      </a:lvl2pPr>
      <a:lvl3pPr marL="1143000" indent="-228600" algn="l" rtl="0" eaLnBrk="0" fontAlgn="base" hangingPunct="0">
        <a:spcBef>
          <a:spcPct val="20000"/>
        </a:spcBef>
        <a:spcAft>
          <a:spcPct val="0"/>
        </a:spcAft>
        <a:buChar char="•"/>
        <a:defRPr sz="2400">
          <a:solidFill>
            <a:srgbClr val="000066"/>
          </a:solidFill>
          <a:latin typeface="+mn-lt"/>
          <a:cs typeface="+mn-cs"/>
        </a:defRPr>
      </a:lvl3pPr>
      <a:lvl4pPr marL="1600200" indent="-228600" algn="l" rtl="0" eaLnBrk="0" fontAlgn="base" hangingPunct="0">
        <a:spcBef>
          <a:spcPct val="20000"/>
        </a:spcBef>
        <a:spcAft>
          <a:spcPct val="0"/>
        </a:spcAft>
        <a:buChar char="–"/>
        <a:defRPr sz="2000">
          <a:solidFill>
            <a:srgbClr val="000066"/>
          </a:solidFill>
          <a:latin typeface="+mn-lt"/>
          <a:cs typeface="+mn-cs"/>
        </a:defRPr>
      </a:lvl4pPr>
      <a:lvl5pPr marL="2057400" indent="-228600" algn="l" rtl="0" eaLnBrk="0" fontAlgn="base" hangingPunct="0">
        <a:spcBef>
          <a:spcPct val="20000"/>
        </a:spcBef>
        <a:spcAft>
          <a:spcPct val="0"/>
        </a:spcAft>
        <a:buChar char="»"/>
        <a:defRPr sz="2000">
          <a:solidFill>
            <a:srgbClr val="000066"/>
          </a:solidFill>
          <a:latin typeface="+mn-lt"/>
          <a:cs typeface="+mn-cs"/>
        </a:defRPr>
      </a:lvl5pPr>
      <a:lvl6pPr marL="2514600" indent="-228600" algn="l" rtl="0" fontAlgn="base">
        <a:spcBef>
          <a:spcPct val="20000"/>
        </a:spcBef>
        <a:spcAft>
          <a:spcPct val="0"/>
        </a:spcAft>
        <a:buChar char="»"/>
        <a:defRPr sz="2000">
          <a:solidFill>
            <a:srgbClr val="000066"/>
          </a:solidFill>
          <a:latin typeface="+mn-lt"/>
          <a:cs typeface="+mn-cs"/>
        </a:defRPr>
      </a:lvl6pPr>
      <a:lvl7pPr marL="2971800" indent="-228600" algn="l" rtl="0" fontAlgn="base">
        <a:spcBef>
          <a:spcPct val="20000"/>
        </a:spcBef>
        <a:spcAft>
          <a:spcPct val="0"/>
        </a:spcAft>
        <a:buChar char="»"/>
        <a:defRPr sz="2000">
          <a:solidFill>
            <a:srgbClr val="000066"/>
          </a:solidFill>
          <a:latin typeface="+mn-lt"/>
          <a:cs typeface="+mn-cs"/>
        </a:defRPr>
      </a:lvl7pPr>
      <a:lvl8pPr marL="3429000" indent="-228600" algn="l" rtl="0" fontAlgn="base">
        <a:spcBef>
          <a:spcPct val="20000"/>
        </a:spcBef>
        <a:spcAft>
          <a:spcPct val="0"/>
        </a:spcAft>
        <a:buChar char="»"/>
        <a:defRPr sz="2000">
          <a:solidFill>
            <a:srgbClr val="000066"/>
          </a:solidFill>
          <a:latin typeface="+mn-lt"/>
          <a:cs typeface="+mn-cs"/>
        </a:defRPr>
      </a:lvl8pPr>
      <a:lvl9pPr marL="3886200" indent="-228600" algn="l" rtl="0" fontAlgn="base">
        <a:spcBef>
          <a:spcPct val="20000"/>
        </a:spcBef>
        <a:spcAft>
          <a:spcPct val="0"/>
        </a:spcAft>
        <a:buChar char="»"/>
        <a:defRPr sz="2000">
          <a:solidFill>
            <a:srgbClr val="000066"/>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AutoShape 2"/>
          <p:cNvSpPr>
            <a:spLocks noChangeArrowheads="1"/>
          </p:cNvSpPr>
          <p:nvPr/>
        </p:nvSpPr>
        <p:spPr bwMode="auto">
          <a:xfrm>
            <a:off x="762000" y="533400"/>
            <a:ext cx="7772400" cy="5181600"/>
          </a:xfrm>
          <a:prstGeom prst="plaque">
            <a:avLst>
              <a:gd name="adj" fmla="val 16667"/>
            </a:avLst>
          </a:prstGeom>
          <a:gradFill rotWithShape="1">
            <a:gsLst>
              <a:gs pos="0">
                <a:srgbClr val="003399"/>
              </a:gs>
              <a:gs pos="50000">
                <a:srgbClr val="001847"/>
              </a:gs>
              <a:gs pos="100000">
                <a:srgbClr val="003399"/>
              </a:gs>
            </a:gsLst>
            <a:lin ang="27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a:p>
        </p:txBody>
      </p:sp>
      <p:sp>
        <p:nvSpPr>
          <p:cNvPr id="2051" name="Rectangle 6"/>
          <p:cNvSpPr>
            <a:spLocks noChangeArrowheads="1"/>
          </p:cNvSpPr>
          <p:nvPr/>
        </p:nvSpPr>
        <p:spPr bwMode="auto">
          <a:xfrm>
            <a:off x="0" y="0"/>
            <a:ext cx="2476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a:t> </a:t>
            </a:r>
          </a:p>
        </p:txBody>
      </p:sp>
      <p:sp>
        <p:nvSpPr>
          <p:cNvPr id="2052" name="Rectangle 7"/>
          <p:cNvSpPr>
            <a:spLocks noChangeArrowheads="1"/>
          </p:cNvSpPr>
          <p:nvPr/>
        </p:nvSpPr>
        <p:spPr bwMode="auto">
          <a:xfrm>
            <a:off x="0" y="0"/>
            <a:ext cx="2476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a:t> </a:t>
            </a:r>
          </a:p>
        </p:txBody>
      </p:sp>
      <p:sp>
        <p:nvSpPr>
          <p:cNvPr id="2053" name="Rectangle 9"/>
          <p:cNvSpPr>
            <a:spLocks noChangeArrowheads="1"/>
          </p:cNvSpPr>
          <p:nvPr/>
        </p:nvSpPr>
        <p:spPr bwMode="auto">
          <a:xfrm>
            <a:off x="0" y="0"/>
            <a:ext cx="2476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a:t> </a:t>
            </a:r>
          </a:p>
        </p:txBody>
      </p:sp>
      <p:sp>
        <p:nvSpPr>
          <p:cNvPr id="2054" name="Rectangle 8"/>
          <p:cNvSpPr>
            <a:spLocks noChangeArrowheads="1"/>
          </p:cNvSpPr>
          <p:nvPr/>
        </p:nvSpPr>
        <p:spPr bwMode="auto">
          <a:xfrm>
            <a:off x="762000" y="5040313"/>
            <a:ext cx="78486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i="1">
                <a:solidFill>
                  <a:srgbClr val="FFFF00"/>
                </a:solidFill>
              </a:rPr>
              <a:t>(Arabic text with English Translation &amp; English Transliteration)</a:t>
            </a:r>
          </a:p>
        </p:txBody>
      </p:sp>
      <p:sp>
        <p:nvSpPr>
          <p:cNvPr id="2055" name="Rectangle 5"/>
          <p:cNvSpPr>
            <a:spLocks noChangeArrowheads="1"/>
          </p:cNvSpPr>
          <p:nvPr/>
        </p:nvSpPr>
        <p:spPr bwMode="auto">
          <a:xfrm>
            <a:off x="136525" y="5715000"/>
            <a:ext cx="8888413" cy="100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endParaRPr lang="en-US" sz="1200" b="1">
              <a:solidFill>
                <a:srgbClr val="000066"/>
              </a:solidFill>
              <a:latin typeface="Trebuchet MS" pitchFamily="34" charset="0"/>
            </a:endParaRPr>
          </a:p>
          <a:p>
            <a:pPr algn="ctr"/>
            <a:r>
              <a:rPr lang="en-US" sz="1100" b="1">
                <a:solidFill>
                  <a:srgbClr val="000066"/>
                </a:solidFill>
              </a:rPr>
              <a:t>For any errors / comments please write to: duas.org@gmail.com</a:t>
            </a:r>
            <a:endParaRPr lang="en-US" sz="1200" b="1">
              <a:solidFill>
                <a:srgbClr val="000066"/>
              </a:solidFill>
              <a:latin typeface="Trebuchet MS" pitchFamily="34" charset="0"/>
            </a:endParaRPr>
          </a:p>
          <a:p>
            <a:pPr algn="ctr"/>
            <a:r>
              <a:rPr lang="en-US" sz="1200" b="1">
                <a:solidFill>
                  <a:srgbClr val="000066"/>
                </a:solidFill>
                <a:latin typeface="Trebuchet MS" pitchFamily="34" charset="0"/>
              </a:rPr>
              <a:t>Kindly recite Sura E Fatiha for Marhumeen of all those who have worked towards making this small work possible.</a:t>
            </a:r>
          </a:p>
          <a:p>
            <a:pPr algn="ctr"/>
            <a:r>
              <a:rPr lang="en-US" sz="1200" b="1">
                <a:solidFill>
                  <a:srgbClr val="000066"/>
                </a:solidFill>
                <a:latin typeface="Trebuchet MS" pitchFamily="34" charset="0"/>
              </a:rPr>
              <a:t>To display the font correctly, please use the Arabic font “Attari_Quran_Shipped” .</a:t>
            </a:r>
          </a:p>
          <a:p>
            <a:pPr algn="ctr"/>
            <a:r>
              <a:rPr lang="en-US" sz="1200" b="1">
                <a:solidFill>
                  <a:srgbClr val="000066"/>
                </a:solidFill>
                <a:latin typeface="Trebuchet MS" pitchFamily="34" charset="0"/>
              </a:rPr>
              <a:t>Download font here : http://www.duas.org/fonts/ </a:t>
            </a:r>
          </a:p>
        </p:txBody>
      </p:sp>
      <p:sp>
        <p:nvSpPr>
          <p:cNvPr id="2056" name="Rectangle 3"/>
          <p:cNvSpPr>
            <a:spLocks noChangeArrowheads="1"/>
          </p:cNvSpPr>
          <p:nvPr/>
        </p:nvSpPr>
        <p:spPr bwMode="auto">
          <a:xfrm>
            <a:off x="762000" y="3159125"/>
            <a:ext cx="7772400" cy="110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sz="6600" b="1" i="1" dirty="0" err="1">
                <a:solidFill>
                  <a:srgbClr val="FFFF00"/>
                </a:solidFill>
                <a:latin typeface="Trebuchet MS" pitchFamily="34" charset="0"/>
              </a:rPr>
              <a:t>Duá</a:t>
            </a:r>
            <a:r>
              <a:rPr lang="en-US" sz="6600" b="1" i="1" dirty="0">
                <a:solidFill>
                  <a:srgbClr val="FFFF00"/>
                </a:solidFill>
                <a:latin typeface="Trebuchet MS" pitchFamily="34" charset="0"/>
              </a:rPr>
              <a:t> </a:t>
            </a:r>
            <a:r>
              <a:rPr lang="en-US" sz="6600" b="1" i="1" dirty="0" smtClean="0">
                <a:solidFill>
                  <a:srgbClr val="FFFF00"/>
                </a:solidFill>
                <a:latin typeface="Trebuchet MS" pitchFamily="34" charset="0"/>
              </a:rPr>
              <a:t>Sabah</a:t>
            </a:r>
            <a:endParaRPr lang="en-US" sz="6600" b="1" i="1" dirty="0">
              <a:solidFill>
                <a:srgbClr val="FFFF00"/>
              </a:solidFill>
              <a:latin typeface="Trebuchet MS" pitchFamily="34" charset="0"/>
            </a:endParaRPr>
          </a:p>
        </p:txBody>
      </p:sp>
      <p:sp>
        <p:nvSpPr>
          <p:cNvPr id="2057" name="Rectangle 10"/>
          <p:cNvSpPr>
            <a:spLocks noChangeArrowheads="1"/>
          </p:cNvSpPr>
          <p:nvPr/>
        </p:nvSpPr>
        <p:spPr bwMode="auto">
          <a:xfrm>
            <a:off x="1761590" y="1106488"/>
            <a:ext cx="5658921" cy="2246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rtl="1"/>
            <a:r>
              <a:rPr lang="ar-SA" sz="14000" dirty="0" smtClean="0">
                <a:solidFill>
                  <a:srgbClr val="FFFF00"/>
                </a:solidFill>
                <a:latin typeface="Attari_Quran" pitchFamily="2" charset="-78"/>
                <a:cs typeface="Attari_Quran" pitchFamily="2" charset="-78"/>
              </a:rPr>
              <a:t>دُعاءُ الصّباح </a:t>
            </a:r>
            <a:endParaRPr lang="ar-SA" sz="14000" dirty="0">
              <a:solidFill>
                <a:srgbClr val="FFFF00"/>
              </a:solidFill>
              <a:latin typeface="Attari_Quran" pitchFamily="2" charset="-78"/>
              <a:cs typeface="Attari_Quran" pitchFamily="2" charset="-78"/>
            </a:endParaRP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68375"/>
            <a:ext cx="8763000" cy="1470025"/>
          </a:xfrm>
          <a:extLst/>
        </p:spPr>
        <p:txBody>
          <a:bodyPr/>
          <a:lstStyle/>
          <a:p>
            <a:pPr rtl="1" eaLnBrk="1" hangingPunct="1">
              <a:lnSpc>
                <a:spcPts val="8000"/>
              </a:lnSpc>
              <a:defRPr/>
            </a:pPr>
            <a:r>
              <a:rPr lang="ar-SA" sz="9200" kern="1200" dirty="0">
                <a:latin typeface="Attari_Quran" pitchFamily="2" charset="-78"/>
                <a:ea typeface="+mn-ea"/>
                <a:cs typeface="Attari_Quran" pitchFamily="2" charset="-78"/>
              </a:rPr>
              <a:t>وَتَنَزَّهَ عَنْ مُجَانَسَةِ مَخْلُوقَاتِهِ</a:t>
            </a:r>
            <a:endParaRPr lang="en-US" sz="9200" kern="1200" dirty="0">
              <a:latin typeface="Attari_Quran" pitchFamily="2" charset="-78"/>
              <a:ea typeface="+mn-ea"/>
              <a:cs typeface="Attari_Quran" pitchFamily="2" charset="-78"/>
            </a:endParaRPr>
          </a:p>
        </p:txBody>
      </p:sp>
      <p:sp>
        <p:nvSpPr>
          <p:cNvPr id="12" name="Subtitle 4"/>
          <p:cNvSpPr>
            <a:spLocks noGrp="1"/>
          </p:cNvSpPr>
          <p:nvPr>
            <p:ph type="subTitle" idx="1"/>
          </p:nvPr>
        </p:nvSpPr>
        <p:spPr>
          <a:xfrm>
            <a:off x="228600" y="2895600"/>
            <a:ext cx="8686800" cy="1752600"/>
          </a:xfrm>
          <a:extLst/>
        </p:spPr>
        <p:txBody>
          <a:bodyPr/>
          <a:lstStyle/>
          <a:p>
            <a:pPr marL="342900" indent="-342900" eaLnBrk="1" hangingPunct="1">
              <a:defRPr/>
            </a:pPr>
            <a:r>
              <a:rPr lang="en-US" sz="3600" b="1" kern="1200" dirty="0">
                <a:ea typeface="MS Mincho" pitchFamily="49" charset="-128"/>
              </a:rPr>
              <a:t>transcends from congeniality with His creatures,</a:t>
            </a:r>
          </a:p>
        </p:txBody>
      </p:sp>
      <p:sp>
        <p:nvSpPr>
          <p:cNvPr id="10244"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dirty="0" smtClean="0">
                <a:solidFill>
                  <a:srgbClr val="000066"/>
                </a:solidFill>
                <a:ea typeface="MS Mincho" pitchFamily="49" charset="-128"/>
              </a:rPr>
              <a:t>wa tanazzaha `an mujanasati makhluqatihi</a:t>
            </a:r>
            <a:endParaRPr lang="fi-FI" sz="3200" b="1" i="1" dirty="0">
              <a:solidFill>
                <a:srgbClr val="000066"/>
              </a:solidFill>
              <a:ea typeface="MS Mincho" pitchFamily="49" charset="-128"/>
            </a:endParaRPr>
          </a:p>
        </p:txBody>
      </p:sp>
      <p:sp>
        <p:nvSpPr>
          <p:cNvPr id="1024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dirty="0" err="1" smtClean="0">
                <a:solidFill>
                  <a:srgbClr val="FFFF99"/>
                </a:solidFill>
                <a:latin typeface="Trebuchet MS" pitchFamily="34" charset="0"/>
              </a:rPr>
              <a:t>Duá</a:t>
            </a:r>
            <a:r>
              <a:rPr lang="en-US" sz="1600" b="1" dirty="0" smtClean="0">
                <a:solidFill>
                  <a:srgbClr val="FFFF99"/>
                </a:solidFill>
                <a:latin typeface="Trebuchet MS" pitchFamily="34" charset="0"/>
              </a:rPr>
              <a:t> Sabah</a:t>
            </a:r>
            <a:endParaRPr lang="en-US" sz="1600" b="1" dirty="0">
              <a:solidFill>
                <a:srgbClr val="FFFF99"/>
              </a:solidFill>
              <a:latin typeface="Trebuchet MS" pitchFamily="34" charset="0"/>
            </a:endParaRPr>
          </a:p>
        </p:txBody>
      </p:sp>
      <p:sp>
        <p:nvSpPr>
          <p:cNvPr id="10246"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smtClean="0">
                <a:solidFill>
                  <a:srgbClr val="FFFF99"/>
                </a:solidFill>
                <a:latin typeface="Attari_Quran" pitchFamily="2" charset="-78"/>
                <a:cs typeface="Attari_Quran" pitchFamily="2" charset="-78"/>
              </a:rPr>
              <a:t>دُعاءُ الصّباح </a:t>
            </a:r>
            <a:endParaRPr lang="ar-SA" sz="2800" b="1" dirty="0">
              <a:solidFill>
                <a:srgbClr val="FFFF99"/>
              </a:solidFill>
              <a:latin typeface="Attari_Quran" pitchFamily="2" charset="-78"/>
              <a:cs typeface="Attari_Quran" pitchFamily="2" charset="-78"/>
            </a:endParaRPr>
          </a:p>
        </p:txBody>
      </p:sp>
    </p:spTree>
    <p:extLst>
      <p:ext uri="{BB962C8B-B14F-4D97-AF65-F5344CB8AC3E}">
        <p14:creationId xmlns:p14="http://schemas.microsoft.com/office/powerpoint/2010/main" val="2380323683"/>
      </p:ext>
    </p:extLst>
  </p:cSld>
  <p:clrMapOvr>
    <a:masterClrMapping/>
  </p:clrMapOvr>
  <p:transition>
    <p:fade/>
  </p:transition>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68375"/>
            <a:ext cx="8763000" cy="1470025"/>
          </a:xfrm>
          <a:extLst/>
        </p:spPr>
        <p:txBody>
          <a:bodyPr/>
          <a:lstStyle/>
          <a:p>
            <a:pPr rtl="1" eaLnBrk="1" hangingPunct="1">
              <a:lnSpc>
                <a:spcPts val="8000"/>
              </a:lnSpc>
              <a:defRPr/>
            </a:pPr>
            <a:r>
              <a:rPr lang="ar-SA" sz="9200" kern="1200" dirty="0">
                <a:latin typeface="Attari_Quran" pitchFamily="2" charset="-78"/>
                <a:ea typeface="+mn-ea"/>
                <a:cs typeface="Attari_Quran" pitchFamily="2" charset="-78"/>
              </a:rPr>
              <a:t>وَطَاعَتِي قَلِيلٌ</a:t>
            </a:r>
            <a:endParaRPr lang="en-US" sz="9200" kern="1200" dirty="0">
              <a:latin typeface="Attari_Quran" pitchFamily="2" charset="-78"/>
              <a:ea typeface="+mn-ea"/>
              <a:cs typeface="Attari_Quran" pitchFamily="2" charset="-78"/>
            </a:endParaRPr>
          </a:p>
        </p:txBody>
      </p:sp>
      <p:sp>
        <p:nvSpPr>
          <p:cNvPr id="12" name="Subtitle 4"/>
          <p:cNvSpPr>
            <a:spLocks noGrp="1"/>
          </p:cNvSpPr>
          <p:nvPr>
            <p:ph type="subTitle" idx="1"/>
          </p:nvPr>
        </p:nvSpPr>
        <p:spPr>
          <a:xfrm>
            <a:off x="228600" y="2895600"/>
            <a:ext cx="8686800" cy="1752600"/>
          </a:xfrm>
          <a:extLst/>
        </p:spPr>
        <p:txBody>
          <a:bodyPr/>
          <a:lstStyle/>
          <a:p>
            <a:pPr marL="342900" indent="-342900" eaLnBrk="1" hangingPunct="1">
              <a:defRPr/>
            </a:pPr>
            <a:r>
              <a:rPr lang="en-US" sz="3600" b="1" kern="1200" dirty="0">
                <a:ea typeface="MS Mincho" pitchFamily="49" charset="-128"/>
              </a:rPr>
              <a:t>my obedience is little,</a:t>
            </a:r>
          </a:p>
        </p:txBody>
      </p:sp>
      <p:sp>
        <p:nvSpPr>
          <p:cNvPr id="10244"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dirty="0" smtClean="0">
                <a:solidFill>
                  <a:srgbClr val="000066"/>
                </a:solidFill>
                <a:ea typeface="MS Mincho" pitchFamily="49" charset="-128"/>
              </a:rPr>
              <a:t>wa ta`ati qalilun</a:t>
            </a:r>
            <a:endParaRPr lang="fi-FI" sz="3200" b="1" i="1" dirty="0">
              <a:solidFill>
                <a:srgbClr val="000066"/>
              </a:solidFill>
              <a:ea typeface="MS Mincho" pitchFamily="49" charset="-128"/>
            </a:endParaRPr>
          </a:p>
        </p:txBody>
      </p:sp>
      <p:sp>
        <p:nvSpPr>
          <p:cNvPr id="1024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dirty="0" err="1" smtClean="0">
                <a:solidFill>
                  <a:srgbClr val="FFFF99"/>
                </a:solidFill>
                <a:latin typeface="Trebuchet MS" pitchFamily="34" charset="0"/>
              </a:rPr>
              <a:t>Duá</a:t>
            </a:r>
            <a:r>
              <a:rPr lang="en-US" sz="1600" b="1" dirty="0" smtClean="0">
                <a:solidFill>
                  <a:srgbClr val="FFFF99"/>
                </a:solidFill>
                <a:latin typeface="Trebuchet MS" pitchFamily="34" charset="0"/>
              </a:rPr>
              <a:t> Sabah</a:t>
            </a:r>
            <a:endParaRPr lang="en-US" sz="1600" b="1" dirty="0">
              <a:solidFill>
                <a:srgbClr val="FFFF99"/>
              </a:solidFill>
              <a:latin typeface="Trebuchet MS" pitchFamily="34" charset="0"/>
            </a:endParaRPr>
          </a:p>
        </p:txBody>
      </p:sp>
      <p:sp>
        <p:nvSpPr>
          <p:cNvPr id="10246"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smtClean="0">
                <a:solidFill>
                  <a:srgbClr val="FFFF99"/>
                </a:solidFill>
                <a:latin typeface="Attari_Quran" pitchFamily="2" charset="-78"/>
                <a:cs typeface="Attari_Quran" pitchFamily="2" charset="-78"/>
              </a:rPr>
              <a:t>دُعاءُ الصّباح </a:t>
            </a:r>
            <a:endParaRPr lang="ar-SA" sz="2800" b="1" dirty="0">
              <a:solidFill>
                <a:srgbClr val="FFFF99"/>
              </a:solidFill>
              <a:latin typeface="Attari_Quran" pitchFamily="2" charset="-78"/>
              <a:cs typeface="Attari_Quran" pitchFamily="2" charset="-78"/>
            </a:endParaRPr>
          </a:p>
        </p:txBody>
      </p:sp>
      <p:sp>
        <p:nvSpPr>
          <p:cNvPr id="10" name="Text Box 2"/>
          <p:cNvSpPr txBox="1">
            <a:spLocks noChangeArrowheads="1"/>
          </p:cNvSpPr>
          <p:nvPr/>
        </p:nvSpPr>
        <p:spPr bwMode="auto">
          <a:xfrm>
            <a:off x="2705100" y="0"/>
            <a:ext cx="3848100" cy="33832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GB" b="1" dirty="0" smtClean="0">
                <a:solidFill>
                  <a:srgbClr val="FFFF99"/>
                </a:solidFill>
                <a:latin typeface="Trebuchet MS" pitchFamily="34" charset="0"/>
              </a:rPr>
              <a:t>Recite in Prostration (</a:t>
            </a:r>
            <a:r>
              <a:rPr lang="en-GB" b="1" i="1" dirty="0" err="1" smtClean="0">
                <a:solidFill>
                  <a:srgbClr val="FFFF99"/>
                </a:solidFill>
                <a:latin typeface="Trebuchet MS" pitchFamily="34" charset="0"/>
              </a:rPr>
              <a:t>Sajdah</a:t>
            </a:r>
            <a:r>
              <a:rPr lang="en-GB" b="1" dirty="0" smtClean="0">
                <a:solidFill>
                  <a:srgbClr val="FFFF99"/>
                </a:solidFill>
                <a:latin typeface="Trebuchet MS" pitchFamily="34" charset="0"/>
              </a:rPr>
              <a:t>)</a:t>
            </a:r>
            <a:endParaRPr lang="en-GB" b="1" dirty="0">
              <a:solidFill>
                <a:srgbClr val="FFFF99"/>
              </a:solidFill>
              <a:latin typeface="Trebuchet MS" pitchFamily="34" charset="0"/>
            </a:endParaRPr>
          </a:p>
        </p:txBody>
      </p:sp>
    </p:spTree>
    <p:extLst>
      <p:ext uri="{BB962C8B-B14F-4D97-AF65-F5344CB8AC3E}">
        <p14:creationId xmlns:p14="http://schemas.microsoft.com/office/powerpoint/2010/main" val="3467631341"/>
      </p:ext>
    </p:extLst>
  </p:cSld>
  <p:clrMapOvr>
    <a:masterClrMapping/>
  </p:clrMapOvr>
  <p:transition>
    <p:fade/>
  </p:transition>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68375"/>
            <a:ext cx="8763000" cy="1470025"/>
          </a:xfrm>
          <a:extLst/>
        </p:spPr>
        <p:txBody>
          <a:bodyPr/>
          <a:lstStyle/>
          <a:p>
            <a:pPr rtl="1" eaLnBrk="1" hangingPunct="1">
              <a:lnSpc>
                <a:spcPts val="8000"/>
              </a:lnSpc>
              <a:defRPr/>
            </a:pPr>
            <a:r>
              <a:rPr lang="ar-SA" sz="9200" kern="1200" dirty="0">
                <a:latin typeface="Attari_Quran" pitchFamily="2" charset="-78"/>
                <a:ea typeface="+mn-ea"/>
                <a:cs typeface="Attari_Quran" pitchFamily="2" charset="-78"/>
              </a:rPr>
              <a:t>وَمَعْصِيَتِي كَثِيرٌ</a:t>
            </a:r>
            <a:endParaRPr lang="en-US" sz="9200" kern="1200" dirty="0">
              <a:latin typeface="Attari_Quran" pitchFamily="2" charset="-78"/>
              <a:ea typeface="+mn-ea"/>
              <a:cs typeface="Attari_Quran" pitchFamily="2" charset="-78"/>
            </a:endParaRPr>
          </a:p>
        </p:txBody>
      </p:sp>
      <p:sp>
        <p:nvSpPr>
          <p:cNvPr id="12" name="Subtitle 4"/>
          <p:cNvSpPr>
            <a:spLocks noGrp="1"/>
          </p:cNvSpPr>
          <p:nvPr>
            <p:ph type="subTitle" idx="1"/>
          </p:nvPr>
        </p:nvSpPr>
        <p:spPr>
          <a:xfrm>
            <a:off x="228600" y="2895600"/>
            <a:ext cx="8686800" cy="1752600"/>
          </a:xfrm>
          <a:extLst/>
        </p:spPr>
        <p:txBody>
          <a:bodyPr/>
          <a:lstStyle/>
          <a:p>
            <a:pPr marL="342900" indent="-342900" eaLnBrk="1" hangingPunct="1">
              <a:defRPr/>
            </a:pPr>
            <a:r>
              <a:rPr lang="en-US" sz="3600" b="1" kern="1200" dirty="0">
                <a:ea typeface="MS Mincho" pitchFamily="49" charset="-128"/>
              </a:rPr>
              <a:t>my disobedience is much,</a:t>
            </a:r>
          </a:p>
        </p:txBody>
      </p:sp>
      <p:sp>
        <p:nvSpPr>
          <p:cNvPr id="10244"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dirty="0" smtClean="0">
                <a:solidFill>
                  <a:srgbClr val="000066"/>
                </a:solidFill>
                <a:ea typeface="MS Mincho" pitchFamily="49" charset="-128"/>
              </a:rPr>
              <a:t>wa ma`siyati kathirun</a:t>
            </a:r>
            <a:endParaRPr lang="fi-FI" sz="3200" b="1" i="1" dirty="0">
              <a:solidFill>
                <a:srgbClr val="000066"/>
              </a:solidFill>
              <a:ea typeface="MS Mincho" pitchFamily="49" charset="-128"/>
            </a:endParaRPr>
          </a:p>
        </p:txBody>
      </p:sp>
      <p:sp>
        <p:nvSpPr>
          <p:cNvPr id="1024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dirty="0" err="1" smtClean="0">
                <a:solidFill>
                  <a:srgbClr val="FFFF99"/>
                </a:solidFill>
                <a:latin typeface="Trebuchet MS" pitchFamily="34" charset="0"/>
              </a:rPr>
              <a:t>Duá</a:t>
            </a:r>
            <a:r>
              <a:rPr lang="en-US" sz="1600" b="1" dirty="0" smtClean="0">
                <a:solidFill>
                  <a:srgbClr val="FFFF99"/>
                </a:solidFill>
                <a:latin typeface="Trebuchet MS" pitchFamily="34" charset="0"/>
              </a:rPr>
              <a:t> Sabah</a:t>
            </a:r>
            <a:endParaRPr lang="en-US" sz="1600" b="1" dirty="0">
              <a:solidFill>
                <a:srgbClr val="FFFF99"/>
              </a:solidFill>
              <a:latin typeface="Trebuchet MS" pitchFamily="34" charset="0"/>
            </a:endParaRPr>
          </a:p>
        </p:txBody>
      </p:sp>
      <p:sp>
        <p:nvSpPr>
          <p:cNvPr id="10246"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smtClean="0">
                <a:solidFill>
                  <a:srgbClr val="FFFF99"/>
                </a:solidFill>
                <a:latin typeface="Attari_Quran" pitchFamily="2" charset="-78"/>
                <a:cs typeface="Attari_Quran" pitchFamily="2" charset="-78"/>
              </a:rPr>
              <a:t>دُعاءُ الصّباح </a:t>
            </a:r>
            <a:endParaRPr lang="ar-SA" sz="2800" b="1" dirty="0">
              <a:solidFill>
                <a:srgbClr val="FFFF99"/>
              </a:solidFill>
              <a:latin typeface="Attari_Quran" pitchFamily="2" charset="-78"/>
              <a:cs typeface="Attari_Quran" pitchFamily="2" charset="-78"/>
            </a:endParaRPr>
          </a:p>
        </p:txBody>
      </p:sp>
      <p:sp>
        <p:nvSpPr>
          <p:cNvPr id="10" name="Text Box 2"/>
          <p:cNvSpPr txBox="1">
            <a:spLocks noChangeArrowheads="1"/>
          </p:cNvSpPr>
          <p:nvPr/>
        </p:nvSpPr>
        <p:spPr bwMode="auto">
          <a:xfrm>
            <a:off x="2705100" y="0"/>
            <a:ext cx="3848100" cy="33832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GB" b="1" dirty="0" smtClean="0">
                <a:solidFill>
                  <a:srgbClr val="FFFF99"/>
                </a:solidFill>
                <a:latin typeface="Trebuchet MS" pitchFamily="34" charset="0"/>
              </a:rPr>
              <a:t>Recite in Prostration (</a:t>
            </a:r>
            <a:r>
              <a:rPr lang="en-GB" b="1" i="1" dirty="0" err="1" smtClean="0">
                <a:solidFill>
                  <a:srgbClr val="FFFF99"/>
                </a:solidFill>
                <a:latin typeface="Trebuchet MS" pitchFamily="34" charset="0"/>
              </a:rPr>
              <a:t>Sajdah</a:t>
            </a:r>
            <a:r>
              <a:rPr lang="en-GB" b="1" dirty="0" smtClean="0">
                <a:solidFill>
                  <a:srgbClr val="FFFF99"/>
                </a:solidFill>
                <a:latin typeface="Trebuchet MS" pitchFamily="34" charset="0"/>
              </a:rPr>
              <a:t>)</a:t>
            </a:r>
            <a:endParaRPr lang="en-GB" b="1" dirty="0">
              <a:solidFill>
                <a:srgbClr val="FFFF99"/>
              </a:solidFill>
              <a:latin typeface="Trebuchet MS" pitchFamily="34" charset="0"/>
            </a:endParaRPr>
          </a:p>
        </p:txBody>
      </p:sp>
    </p:spTree>
    <p:extLst>
      <p:ext uri="{BB962C8B-B14F-4D97-AF65-F5344CB8AC3E}">
        <p14:creationId xmlns:p14="http://schemas.microsoft.com/office/powerpoint/2010/main" val="3467631341"/>
      </p:ext>
    </p:extLst>
  </p:cSld>
  <p:clrMapOvr>
    <a:masterClrMapping/>
  </p:clrMapOvr>
  <p:transition>
    <p:fade/>
  </p:transition>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68375"/>
            <a:ext cx="8763000" cy="1470025"/>
          </a:xfrm>
          <a:extLst/>
        </p:spPr>
        <p:txBody>
          <a:bodyPr/>
          <a:lstStyle/>
          <a:p>
            <a:pPr rtl="1" eaLnBrk="1" hangingPunct="1">
              <a:lnSpc>
                <a:spcPts val="8000"/>
              </a:lnSpc>
              <a:defRPr/>
            </a:pPr>
            <a:r>
              <a:rPr lang="ar-SA" sz="9200" kern="1200" dirty="0">
                <a:latin typeface="Attari_Quran" pitchFamily="2" charset="-78"/>
                <a:ea typeface="+mn-ea"/>
                <a:cs typeface="Attari_Quran" pitchFamily="2" charset="-78"/>
              </a:rPr>
              <a:t>وَلِسَانِي مُقِرٌّ </a:t>
            </a:r>
            <a:r>
              <a:rPr lang="ar-SA" sz="9200" kern="1200" dirty="0" err="1">
                <a:latin typeface="Attari_Quran" pitchFamily="2" charset="-78"/>
                <a:ea typeface="+mn-ea"/>
                <a:cs typeface="Attari_Quran" pitchFamily="2" charset="-78"/>
              </a:rPr>
              <a:t>بِٱلذُّنُوبِ</a:t>
            </a:r>
            <a:endParaRPr lang="en-US" sz="9200" kern="1200" dirty="0">
              <a:latin typeface="Attari_Quran" pitchFamily="2" charset="-78"/>
              <a:ea typeface="+mn-ea"/>
              <a:cs typeface="Attari_Quran" pitchFamily="2" charset="-78"/>
            </a:endParaRPr>
          </a:p>
        </p:txBody>
      </p:sp>
      <p:sp>
        <p:nvSpPr>
          <p:cNvPr id="12" name="Subtitle 4"/>
          <p:cNvSpPr>
            <a:spLocks noGrp="1"/>
          </p:cNvSpPr>
          <p:nvPr>
            <p:ph type="subTitle" idx="1"/>
          </p:nvPr>
        </p:nvSpPr>
        <p:spPr>
          <a:xfrm>
            <a:off x="228600" y="2895600"/>
            <a:ext cx="8686800" cy="1752600"/>
          </a:xfrm>
          <a:extLst/>
        </p:spPr>
        <p:txBody>
          <a:bodyPr/>
          <a:lstStyle/>
          <a:p>
            <a:pPr marL="342900" indent="-342900" eaLnBrk="1" hangingPunct="1">
              <a:defRPr/>
            </a:pPr>
            <a:r>
              <a:rPr lang="en-US" sz="3600" b="1" kern="1200" dirty="0">
                <a:ea typeface="MS Mincho" pitchFamily="49" charset="-128"/>
              </a:rPr>
              <a:t>and my tongue confesses of sinning;</a:t>
            </a:r>
          </a:p>
        </p:txBody>
      </p:sp>
      <p:sp>
        <p:nvSpPr>
          <p:cNvPr id="10244"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dirty="0" smtClean="0">
                <a:solidFill>
                  <a:srgbClr val="000066"/>
                </a:solidFill>
                <a:ea typeface="MS Mincho" pitchFamily="49" charset="-128"/>
              </a:rPr>
              <a:t>wa lisani muqirrun bildhdhnubi</a:t>
            </a:r>
            <a:endParaRPr lang="fi-FI" sz="3200" b="1" i="1" dirty="0">
              <a:solidFill>
                <a:srgbClr val="000066"/>
              </a:solidFill>
              <a:ea typeface="MS Mincho" pitchFamily="49" charset="-128"/>
            </a:endParaRPr>
          </a:p>
        </p:txBody>
      </p:sp>
      <p:sp>
        <p:nvSpPr>
          <p:cNvPr id="1024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dirty="0" err="1" smtClean="0">
                <a:solidFill>
                  <a:srgbClr val="FFFF99"/>
                </a:solidFill>
                <a:latin typeface="Trebuchet MS" pitchFamily="34" charset="0"/>
              </a:rPr>
              <a:t>Duá</a:t>
            </a:r>
            <a:r>
              <a:rPr lang="en-US" sz="1600" b="1" dirty="0" smtClean="0">
                <a:solidFill>
                  <a:srgbClr val="FFFF99"/>
                </a:solidFill>
                <a:latin typeface="Trebuchet MS" pitchFamily="34" charset="0"/>
              </a:rPr>
              <a:t> Sabah</a:t>
            </a:r>
            <a:endParaRPr lang="en-US" sz="1600" b="1" dirty="0">
              <a:solidFill>
                <a:srgbClr val="FFFF99"/>
              </a:solidFill>
              <a:latin typeface="Trebuchet MS" pitchFamily="34" charset="0"/>
            </a:endParaRPr>
          </a:p>
        </p:txBody>
      </p:sp>
      <p:sp>
        <p:nvSpPr>
          <p:cNvPr id="10246"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smtClean="0">
                <a:solidFill>
                  <a:srgbClr val="FFFF99"/>
                </a:solidFill>
                <a:latin typeface="Attari_Quran" pitchFamily="2" charset="-78"/>
                <a:cs typeface="Attari_Quran" pitchFamily="2" charset="-78"/>
              </a:rPr>
              <a:t>دُعاءُ الصّباح </a:t>
            </a:r>
            <a:endParaRPr lang="ar-SA" sz="2800" b="1" dirty="0">
              <a:solidFill>
                <a:srgbClr val="FFFF99"/>
              </a:solidFill>
              <a:latin typeface="Attari_Quran" pitchFamily="2" charset="-78"/>
              <a:cs typeface="Attari_Quran" pitchFamily="2" charset="-78"/>
            </a:endParaRPr>
          </a:p>
        </p:txBody>
      </p:sp>
      <p:sp>
        <p:nvSpPr>
          <p:cNvPr id="10" name="Text Box 2"/>
          <p:cNvSpPr txBox="1">
            <a:spLocks noChangeArrowheads="1"/>
          </p:cNvSpPr>
          <p:nvPr/>
        </p:nvSpPr>
        <p:spPr bwMode="auto">
          <a:xfrm>
            <a:off x="2705100" y="0"/>
            <a:ext cx="3848100" cy="33832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GB" b="1" dirty="0" smtClean="0">
                <a:solidFill>
                  <a:srgbClr val="FFFF99"/>
                </a:solidFill>
                <a:latin typeface="Trebuchet MS" pitchFamily="34" charset="0"/>
              </a:rPr>
              <a:t>Recite in Prostration (</a:t>
            </a:r>
            <a:r>
              <a:rPr lang="en-GB" b="1" i="1" dirty="0" err="1" smtClean="0">
                <a:solidFill>
                  <a:srgbClr val="FFFF99"/>
                </a:solidFill>
                <a:latin typeface="Trebuchet MS" pitchFamily="34" charset="0"/>
              </a:rPr>
              <a:t>Sajdah</a:t>
            </a:r>
            <a:r>
              <a:rPr lang="en-GB" b="1" dirty="0" smtClean="0">
                <a:solidFill>
                  <a:srgbClr val="FFFF99"/>
                </a:solidFill>
                <a:latin typeface="Trebuchet MS" pitchFamily="34" charset="0"/>
              </a:rPr>
              <a:t>)</a:t>
            </a:r>
            <a:endParaRPr lang="en-GB" b="1" dirty="0">
              <a:solidFill>
                <a:srgbClr val="FFFF99"/>
              </a:solidFill>
              <a:latin typeface="Trebuchet MS" pitchFamily="34" charset="0"/>
            </a:endParaRPr>
          </a:p>
        </p:txBody>
      </p:sp>
    </p:spTree>
    <p:extLst>
      <p:ext uri="{BB962C8B-B14F-4D97-AF65-F5344CB8AC3E}">
        <p14:creationId xmlns:p14="http://schemas.microsoft.com/office/powerpoint/2010/main" val="3467631341"/>
      </p:ext>
    </p:extLst>
  </p:cSld>
  <p:clrMapOvr>
    <a:masterClrMapping/>
  </p:clrMapOvr>
  <p:transition>
    <p:fade/>
  </p:transition>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68375"/>
            <a:ext cx="8763000" cy="1470025"/>
          </a:xfrm>
          <a:extLst/>
        </p:spPr>
        <p:txBody>
          <a:bodyPr/>
          <a:lstStyle/>
          <a:p>
            <a:pPr rtl="1" eaLnBrk="1" hangingPunct="1">
              <a:lnSpc>
                <a:spcPts val="8000"/>
              </a:lnSpc>
              <a:defRPr/>
            </a:pPr>
            <a:r>
              <a:rPr lang="ar-SA" sz="9200" kern="1200" dirty="0">
                <a:latin typeface="Attari_Quran" pitchFamily="2" charset="-78"/>
                <a:ea typeface="+mn-ea"/>
                <a:cs typeface="Attari_Quran" pitchFamily="2" charset="-78"/>
              </a:rPr>
              <a:t>فَكَيْفَ حِيلَتِي</a:t>
            </a:r>
            <a:endParaRPr lang="en-US" sz="9200" kern="1200" dirty="0">
              <a:latin typeface="Attari_Quran" pitchFamily="2" charset="-78"/>
              <a:ea typeface="+mn-ea"/>
              <a:cs typeface="Attari_Quran" pitchFamily="2" charset="-78"/>
            </a:endParaRPr>
          </a:p>
        </p:txBody>
      </p:sp>
      <p:sp>
        <p:nvSpPr>
          <p:cNvPr id="12" name="Subtitle 4"/>
          <p:cNvSpPr>
            <a:spLocks noGrp="1"/>
          </p:cNvSpPr>
          <p:nvPr>
            <p:ph type="subTitle" idx="1"/>
          </p:nvPr>
        </p:nvSpPr>
        <p:spPr>
          <a:xfrm>
            <a:off x="228600" y="2895600"/>
            <a:ext cx="8686800" cy="1752600"/>
          </a:xfrm>
          <a:extLst/>
        </p:spPr>
        <p:txBody>
          <a:bodyPr/>
          <a:lstStyle/>
          <a:p>
            <a:pPr marL="342900" indent="-342900" eaLnBrk="1" hangingPunct="1">
              <a:defRPr/>
            </a:pPr>
            <a:r>
              <a:rPr lang="en-US" sz="3600" b="1" kern="1200" dirty="0">
                <a:ea typeface="MS Mincho" pitchFamily="49" charset="-128"/>
              </a:rPr>
              <a:t>so, what am I to do?</a:t>
            </a:r>
          </a:p>
        </p:txBody>
      </p:sp>
      <p:sp>
        <p:nvSpPr>
          <p:cNvPr id="10244"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es-ES" sz="3200" b="1" i="1" dirty="0" err="1" smtClean="0">
                <a:solidFill>
                  <a:srgbClr val="000066"/>
                </a:solidFill>
                <a:ea typeface="MS Mincho" pitchFamily="49" charset="-128"/>
              </a:rPr>
              <a:t>fakayfa</a:t>
            </a:r>
            <a:r>
              <a:rPr lang="es-ES" sz="3200" b="1" i="1" dirty="0" smtClean="0">
                <a:solidFill>
                  <a:srgbClr val="000066"/>
                </a:solidFill>
                <a:ea typeface="MS Mincho" pitchFamily="49" charset="-128"/>
              </a:rPr>
              <a:t> </a:t>
            </a:r>
            <a:r>
              <a:rPr lang="es-ES" sz="3200" b="1" i="1" dirty="0" err="1" smtClean="0">
                <a:solidFill>
                  <a:srgbClr val="000066"/>
                </a:solidFill>
                <a:ea typeface="MS Mincho" pitchFamily="49" charset="-128"/>
              </a:rPr>
              <a:t>hilati</a:t>
            </a:r>
            <a:endParaRPr lang="fi-FI" sz="3200" b="1" i="1" dirty="0">
              <a:solidFill>
                <a:srgbClr val="000066"/>
              </a:solidFill>
              <a:ea typeface="MS Mincho" pitchFamily="49" charset="-128"/>
            </a:endParaRPr>
          </a:p>
        </p:txBody>
      </p:sp>
      <p:sp>
        <p:nvSpPr>
          <p:cNvPr id="1024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dirty="0" err="1" smtClean="0">
                <a:solidFill>
                  <a:srgbClr val="FFFF99"/>
                </a:solidFill>
                <a:latin typeface="Trebuchet MS" pitchFamily="34" charset="0"/>
              </a:rPr>
              <a:t>Duá</a:t>
            </a:r>
            <a:r>
              <a:rPr lang="en-US" sz="1600" b="1" dirty="0" smtClean="0">
                <a:solidFill>
                  <a:srgbClr val="FFFF99"/>
                </a:solidFill>
                <a:latin typeface="Trebuchet MS" pitchFamily="34" charset="0"/>
              </a:rPr>
              <a:t> Sabah</a:t>
            </a:r>
            <a:endParaRPr lang="en-US" sz="1600" b="1" dirty="0">
              <a:solidFill>
                <a:srgbClr val="FFFF99"/>
              </a:solidFill>
              <a:latin typeface="Trebuchet MS" pitchFamily="34" charset="0"/>
            </a:endParaRPr>
          </a:p>
        </p:txBody>
      </p:sp>
      <p:sp>
        <p:nvSpPr>
          <p:cNvPr id="10246"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smtClean="0">
                <a:solidFill>
                  <a:srgbClr val="FFFF99"/>
                </a:solidFill>
                <a:latin typeface="Attari_Quran" pitchFamily="2" charset="-78"/>
                <a:cs typeface="Attari_Quran" pitchFamily="2" charset="-78"/>
              </a:rPr>
              <a:t>دُعاءُ الصّباح </a:t>
            </a:r>
            <a:endParaRPr lang="ar-SA" sz="2800" b="1" dirty="0">
              <a:solidFill>
                <a:srgbClr val="FFFF99"/>
              </a:solidFill>
              <a:latin typeface="Attari_Quran" pitchFamily="2" charset="-78"/>
              <a:cs typeface="Attari_Quran" pitchFamily="2" charset="-78"/>
            </a:endParaRPr>
          </a:p>
        </p:txBody>
      </p:sp>
      <p:sp>
        <p:nvSpPr>
          <p:cNvPr id="10" name="Text Box 2"/>
          <p:cNvSpPr txBox="1">
            <a:spLocks noChangeArrowheads="1"/>
          </p:cNvSpPr>
          <p:nvPr/>
        </p:nvSpPr>
        <p:spPr bwMode="auto">
          <a:xfrm>
            <a:off x="2705100" y="0"/>
            <a:ext cx="3848100" cy="33832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GB" b="1" dirty="0" smtClean="0">
                <a:solidFill>
                  <a:srgbClr val="FFFF99"/>
                </a:solidFill>
                <a:latin typeface="Trebuchet MS" pitchFamily="34" charset="0"/>
              </a:rPr>
              <a:t>Recite in Prostration (</a:t>
            </a:r>
            <a:r>
              <a:rPr lang="en-GB" b="1" i="1" dirty="0" err="1" smtClean="0">
                <a:solidFill>
                  <a:srgbClr val="FFFF99"/>
                </a:solidFill>
                <a:latin typeface="Trebuchet MS" pitchFamily="34" charset="0"/>
              </a:rPr>
              <a:t>Sajdah</a:t>
            </a:r>
            <a:r>
              <a:rPr lang="en-GB" b="1" dirty="0" smtClean="0">
                <a:solidFill>
                  <a:srgbClr val="FFFF99"/>
                </a:solidFill>
                <a:latin typeface="Trebuchet MS" pitchFamily="34" charset="0"/>
              </a:rPr>
              <a:t>)</a:t>
            </a:r>
            <a:endParaRPr lang="en-GB" b="1" dirty="0">
              <a:solidFill>
                <a:srgbClr val="FFFF99"/>
              </a:solidFill>
              <a:latin typeface="Trebuchet MS" pitchFamily="34" charset="0"/>
            </a:endParaRPr>
          </a:p>
        </p:txBody>
      </p:sp>
    </p:spTree>
    <p:extLst>
      <p:ext uri="{BB962C8B-B14F-4D97-AF65-F5344CB8AC3E}">
        <p14:creationId xmlns:p14="http://schemas.microsoft.com/office/powerpoint/2010/main" val="3467631341"/>
      </p:ext>
    </p:extLst>
  </p:cSld>
  <p:clrMapOvr>
    <a:masterClrMapping/>
  </p:clrMapOvr>
  <p:transition>
    <p:fade/>
  </p:transition>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68375"/>
            <a:ext cx="8763000" cy="1470025"/>
          </a:xfrm>
          <a:extLst/>
        </p:spPr>
        <p:txBody>
          <a:bodyPr/>
          <a:lstStyle/>
          <a:p>
            <a:pPr rtl="1" eaLnBrk="1" hangingPunct="1">
              <a:lnSpc>
                <a:spcPts val="8000"/>
              </a:lnSpc>
              <a:defRPr/>
            </a:pPr>
            <a:r>
              <a:rPr lang="ar-SA" sz="9200" kern="1200" dirty="0">
                <a:latin typeface="Attari_Quran" pitchFamily="2" charset="-78"/>
                <a:ea typeface="+mn-ea"/>
                <a:cs typeface="Attari_Quran" pitchFamily="2" charset="-78"/>
              </a:rPr>
              <a:t>يَا سَتَّارَ </a:t>
            </a:r>
            <a:r>
              <a:rPr lang="ar-SA" sz="9200" kern="1200" dirty="0" err="1">
                <a:latin typeface="Attari_Quran" pitchFamily="2" charset="-78"/>
                <a:ea typeface="+mn-ea"/>
                <a:cs typeface="Attari_Quran" pitchFamily="2" charset="-78"/>
              </a:rPr>
              <a:t>ٱلْعُيُوبِ</a:t>
            </a:r>
            <a:endParaRPr lang="en-US" sz="9200" kern="1200" dirty="0">
              <a:latin typeface="Attari_Quran" pitchFamily="2" charset="-78"/>
              <a:ea typeface="+mn-ea"/>
              <a:cs typeface="Attari_Quran" pitchFamily="2" charset="-78"/>
            </a:endParaRPr>
          </a:p>
        </p:txBody>
      </p:sp>
      <p:sp>
        <p:nvSpPr>
          <p:cNvPr id="12" name="Subtitle 4"/>
          <p:cNvSpPr>
            <a:spLocks noGrp="1"/>
          </p:cNvSpPr>
          <p:nvPr>
            <p:ph type="subTitle" idx="1"/>
          </p:nvPr>
        </p:nvSpPr>
        <p:spPr>
          <a:xfrm>
            <a:off x="228600" y="2895600"/>
            <a:ext cx="8686800" cy="1752600"/>
          </a:xfrm>
          <a:extLst/>
        </p:spPr>
        <p:txBody>
          <a:bodyPr/>
          <a:lstStyle/>
          <a:p>
            <a:pPr marL="342900" indent="-342900" eaLnBrk="1" hangingPunct="1">
              <a:defRPr/>
            </a:pPr>
            <a:r>
              <a:rPr lang="en-US" sz="3600" b="1" kern="1200" dirty="0">
                <a:ea typeface="MS Mincho" pitchFamily="49" charset="-128"/>
              </a:rPr>
              <a:t>O He Who covers defects!</a:t>
            </a:r>
          </a:p>
        </p:txBody>
      </p:sp>
      <p:sp>
        <p:nvSpPr>
          <p:cNvPr id="10244"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es-ES" sz="3200" b="1" i="1" dirty="0" smtClean="0">
                <a:solidFill>
                  <a:srgbClr val="000066"/>
                </a:solidFill>
                <a:ea typeface="MS Mincho" pitchFamily="49" charset="-128"/>
              </a:rPr>
              <a:t>ya </a:t>
            </a:r>
            <a:r>
              <a:rPr lang="es-ES" sz="3200" b="1" i="1" dirty="0" err="1" smtClean="0">
                <a:solidFill>
                  <a:srgbClr val="000066"/>
                </a:solidFill>
                <a:ea typeface="MS Mincho" pitchFamily="49" charset="-128"/>
              </a:rPr>
              <a:t>sattara</a:t>
            </a:r>
            <a:r>
              <a:rPr lang="es-ES" sz="3200" b="1" i="1" dirty="0" smtClean="0">
                <a:solidFill>
                  <a:srgbClr val="000066"/>
                </a:solidFill>
                <a:ea typeface="MS Mincho" pitchFamily="49" charset="-128"/>
              </a:rPr>
              <a:t> </a:t>
            </a:r>
            <a:r>
              <a:rPr lang="es-ES" sz="3200" b="1" i="1" dirty="0" err="1" smtClean="0">
                <a:solidFill>
                  <a:srgbClr val="000066"/>
                </a:solidFill>
                <a:ea typeface="MS Mincho" pitchFamily="49" charset="-128"/>
              </a:rPr>
              <a:t>al`uyubi</a:t>
            </a:r>
            <a:endParaRPr lang="fi-FI" sz="3200" b="1" i="1" dirty="0" smtClean="0">
              <a:solidFill>
                <a:srgbClr val="000066"/>
              </a:solidFill>
              <a:ea typeface="MS Mincho" pitchFamily="49" charset="-128"/>
            </a:endParaRPr>
          </a:p>
        </p:txBody>
      </p:sp>
      <p:sp>
        <p:nvSpPr>
          <p:cNvPr id="1024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dirty="0" err="1" smtClean="0">
                <a:solidFill>
                  <a:srgbClr val="FFFF99"/>
                </a:solidFill>
                <a:latin typeface="Trebuchet MS" pitchFamily="34" charset="0"/>
              </a:rPr>
              <a:t>Duá</a:t>
            </a:r>
            <a:r>
              <a:rPr lang="en-US" sz="1600" b="1" dirty="0" smtClean="0">
                <a:solidFill>
                  <a:srgbClr val="FFFF99"/>
                </a:solidFill>
                <a:latin typeface="Trebuchet MS" pitchFamily="34" charset="0"/>
              </a:rPr>
              <a:t> Sabah</a:t>
            </a:r>
            <a:endParaRPr lang="en-US" sz="1600" b="1" dirty="0">
              <a:solidFill>
                <a:srgbClr val="FFFF99"/>
              </a:solidFill>
              <a:latin typeface="Trebuchet MS" pitchFamily="34" charset="0"/>
            </a:endParaRPr>
          </a:p>
        </p:txBody>
      </p:sp>
      <p:sp>
        <p:nvSpPr>
          <p:cNvPr id="10246"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smtClean="0">
                <a:solidFill>
                  <a:srgbClr val="FFFF99"/>
                </a:solidFill>
                <a:latin typeface="Attari_Quran" pitchFamily="2" charset="-78"/>
                <a:cs typeface="Attari_Quran" pitchFamily="2" charset="-78"/>
              </a:rPr>
              <a:t>دُعاءُ الصّباح </a:t>
            </a:r>
            <a:endParaRPr lang="ar-SA" sz="2800" b="1" dirty="0">
              <a:solidFill>
                <a:srgbClr val="FFFF99"/>
              </a:solidFill>
              <a:latin typeface="Attari_Quran" pitchFamily="2" charset="-78"/>
              <a:cs typeface="Attari_Quran" pitchFamily="2" charset="-78"/>
            </a:endParaRPr>
          </a:p>
        </p:txBody>
      </p:sp>
      <p:sp>
        <p:nvSpPr>
          <p:cNvPr id="10" name="Text Box 2"/>
          <p:cNvSpPr txBox="1">
            <a:spLocks noChangeArrowheads="1"/>
          </p:cNvSpPr>
          <p:nvPr/>
        </p:nvSpPr>
        <p:spPr bwMode="auto">
          <a:xfrm>
            <a:off x="2705100" y="0"/>
            <a:ext cx="3848100" cy="33832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GB" b="1" dirty="0" smtClean="0">
                <a:solidFill>
                  <a:srgbClr val="FFFF99"/>
                </a:solidFill>
                <a:latin typeface="Trebuchet MS" pitchFamily="34" charset="0"/>
              </a:rPr>
              <a:t>Recite in Prostration (</a:t>
            </a:r>
            <a:r>
              <a:rPr lang="en-GB" b="1" i="1" dirty="0" err="1" smtClean="0">
                <a:solidFill>
                  <a:srgbClr val="FFFF99"/>
                </a:solidFill>
                <a:latin typeface="Trebuchet MS" pitchFamily="34" charset="0"/>
              </a:rPr>
              <a:t>Sajdah</a:t>
            </a:r>
            <a:r>
              <a:rPr lang="en-GB" b="1" dirty="0" smtClean="0">
                <a:solidFill>
                  <a:srgbClr val="FFFF99"/>
                </a:solidFill>
                <a:latin typeface="Trebuchet MS" pitchFamily="34" charset="0"/>
              </a:rPr>
              <a:t>)</a:t>
            </a:r>
            <a:endParaRPr lang="en-GB" b="1" dirty="0">
              <a:solidFill>
                <a:srgbClr val="FFFF99"/>
              </a:solidFill>
              <a:latin typeface="Trebuchet MS" pitchFamily="34" charset="0"/>
            </a:endParaRPr>
          </a:p>
        </p:txBody>
      </p:sp>
    </p:spTree>
    <p:extLst>
      <p:ext uri="{BB962C8B-B14F-4D97-AF65-F5344CB8AC3E}">
        <p14:creationId xmlns:p14="http://schemas.microsoft.com/office/powerpoint/2010/main" val="3467631341"/>
      </p:ext>
    </p:extLst>
  </p:cSld>
  <p:clrMapOvr>
    <a:masterClrMapping/>
  </p:clrMapOvr>
  <p:transition>
    <p:fade/>
  </p:transition>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68375"/>
            <a:ext cx="8763000" cy="1470025"/>
          </a:xfrm>
          <a:extLst/>
        </p:spPr>
        <p:txBody>
          <a:bodyPr/>
          <a:lstStyle/>
          <a:p>
            <a:pPr rtl="1" eaLnBrk="1" hangingPunct="1">
              <a:lnSpc>
                <a:spcPts val="8000"/>
              </a:lnSpc>
              <a:defRPr/>
            </a:pPr>
            <a:r>
              <a:rPr lang="ar-SA" sz="9200" kern="1200" dirty="0" err="1">
                <a:latin typeface="Attari_Quran" pitchFamily="2" charset="-78"/>
                <a:ea typeface="+mn-ea"/>
                <a:cs typeface="Attari_Quran" pitchFamily="2" charset="-78"/>
              </a:rPr>
              <a:t>وَيَا</a:t>
            </a:r>
            <a:r>
              <a:rPr lang="ar-SA" sz="9200" kern="1200" dirty="0">
                <a:latin typeface="Attari_Quran" pitchFamily="2" charset="-78"/>
                <a:ea typeface="+mn-ea"/>
                <a:cs typeface="Attari_Quran" pitchFamily="2" charset="-78"/>
              </a:rPr>
              <a:t> عَلاَّمَ </a:t>
            </a:r>
            <a:r>
              <a:rPr lang="ar-SA" sz="9200" kern="1200" dirty="0" err="1">
                <a:latin typeface="Attari_Quran" pitchFamily="2" charset="-78"/>
                <a:ea typeface="+mn-ea"/>
                <a:cs typeface="Attari_Quran" pitchFamily="2" charset="-78"/>
              </a:rPr>
              <a:t>ٱلْغُيُوبِ</a:t>
            </a:r>
            <a:endParaRPr lang="en-US" sz="9200" kern="1200" dirty="0">
              <a:latin typeface="Attari_Quran" pitchFamily="2" charset="-78"/>
              <a:ea typeface="+mn-ea"/>
              <a:cs typeface="Attari_Quran" pitchFamily="2" charset="-78"/>
            </a:endParaRPr>
          </a:p>
        </p:txBody>
      </p:sp>
      <p:sp>
        <p:nvSpPr>
          <p:cNvPr id="12" name="Subtitle 4"/>
          <p:cNvSpPr>
            <a:spLocks noGrp="1"/>
          </p:cNvSpPr>
          <p:nvPr>
            <p:ph type="subTitle" idx="1"/>
          </p:nvPr>
        </p:nvSpPr>
        <p:spPr>
          <a:xfrm>
            <a:off x="228600" y="2895600"/>
            <a:ext cx="8686800" cy="1752600"/>
          </a:xfrm>
          <a:extLst/>
        </p:spPr>
        <p:txBody>
          <a:bodyPr/>
          <a:lstStyle/>
          <a:p>
            <a:pPr marL="342900" indent="-342900" eaLnBrk="1" hangingPunct="1">
              <a:defRPr/>
            </a:pPr>
            <a:r>
              <a:rPr lang="en-US" sz="3600" b="1" kern="1200" dirty="0">
                <a:ea typeface="MS Mincho" pitchFamily="49" charset="-128"/>
              </a:rPr>
              <a:t>O He Who knows the unseen!</a:t>
            </a:r>
          </a:p>
        </p:txBody>
      </p:sp>
      <p:sp>
        <p:nvSpPr>
          <p:cNvPr id="10244"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dirty="0" smtClean="0">
                <a:solidFill>
                  <a:srgbClr val="000066"/>
                </a:solidFill>
                <a:ea typeface="MS Mincho" pitchFamily="49" charset="-128"/>
              </a:rPr>
              <a:t>wa ya `allama alghuyubi</a:t>
            </a:r>
          </a:p>
        </p:txBody>
      </p:sp>
      <p:sp>
        <p:nvSpPr>
          <p:cNvPr id="1024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dirty="0" err="1" smtClean="0">
                <a:solidFill>
                  <a:srgbClr val="FFFF99"/>
                </a:solidFill>
                <a:latin typeface="Trebuchet MS" pitchFamily="34" charset="0"/>
              </a:rPr>
              <a:t>Duá</a:t>
            </a:r>
            <a:r>
              <a:rPr lang="en-US" sz="1600" b="1" dirty="0" smtClean="0">
                <a:solidFill>
                  <a:srgbClr val="FFFF99"/>
                </a:solidFill>
                <a:latin typeface="Trebuchet MS" pitchFamily="34" charset="0"/>
              </a:rPr>
              <a:t> Sabah</a:t>
            </a:r>
            <a:endParaRPr lang="en-US" sz="1600" b="1" dirty="0">
              <a:solidFill>
                <a:srgbClr val="FFFF99"/>
              </a:solidFill>
              <a:latin typeface="Trebuchet MS" pitchFamily="34" charset="0"/>
            </a:endParaRPr>
          </a:p>
        </p:txBody>
      </p:sp>
      <p:sp>
        <p:nvSpPr>
          <p:cNvPr id="10246"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smtClean="0">
                <a:solidFill>
                  <a:srgbClr val="FFFF99"/>
                </a:solidFill>
                <a:latin typeface="Attari_Quran" pitchFamily="2" charset="-78"/>
                <a:cs typeface="Attari_Quran" pitchFamily="2" charset="-78"/>
              </a:rPr>
              <a:t>دُعاءُ الصّباح </a:t>
            </a:r>
            <a:endParaRPr lang="ar-SA" sz="2800" b="1" dirty="0">
              <a:solidFill>
                <a:srgbClr val="FFFF99"/>
              </a:solidFill>
              <a:latin typeface="Attari_Quran" pitchFamily="2" charset="-78"/>
              <a:cs typeface="Attari_Quran" pitchFamily="2" charset="-78"/>
            </a:endParaRPr>
          </a:p>
        </p:txBody>
      </p:sp>
      <p:sp>
        <p:nvSpPr>
          <p:cNvPr id="10" name="Text Box 2"/>
          <p:cNvSpPr txBox="1">
            <a:spLocks noChangeArrowheads="1"/>
          </p:cNvSpPr>
          <p:nvPr/>
        </p:nvSpPr>
        <p:spPr bwMode="auto">
          <a:xfrm>
            <a:off x="2705100" y="0"/>
            <a:ext cx="3848100" cy="33832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GB" b="1" dirty="0" smtClean="0">
                <a:solidFill>
                  <a:srgbClr val="FFFF99"/>
                </a:solidFill>
                <a:latin typeface="Trebuchet MS" pitchFamily="34" charset="0"/>
              </a:rPr>
              <a:t>Recite in Prostration (</a:t>
            </a:r>
            <a:r>
              <a:rPr lang="en-GB" b="1" i="1" dirty="0" err="1" smtClean="0">
                <a:solidFill>
                  <a:srgbClr val="FFFF99"/>
                </a:solidFill>
                <a:latin typeface="Trebuchet MS" pitchFamily="34" charset="0"/>
              </a:rPr>
              <a:t>Sajdah</a:t>
            </a:r>
            <a:r>
              <a:rPr lang="en-GB" b="1" dirty="0" smtClean="0">
                <a:solidFill>
                  <a:srgbClr val="FFFF99"/>
                </a:solidFill>
                <a:latin typeface="Trebuchet MS" pitchFamily="34" charset="0"/>
              </a:rPr>
              <a:t>)</a:t>
            </a:r>
            <a:endParaRPr lang="en-GB" b="1" dirty="0">
              <a:solidFill>
                <a:srgbClr val="FFFF99"/>
              </a:solidFill>
              <a:latin typeface="Trebuchet MS" pitchFamily="34" charset="0"/>
            </a:endParaRPr>
          </a:p>
        </p:txBody>
      </p:sp>
    </p:spTree>
    <p:extLst>
      <p:ext uri="{BB962C8B-B14F-4D97-AF65-F5344CB8AC3E}">
        <p14:creationId xmlns:p14="http://schemas.microsoft.com/office/powerpoint/2010/main" val="3467631341"/>
      </p:ext>
    </p:extLst>
  </p:cSld>
  <p:clrMapOvr>
    <a:masterClrMapping/>
  </p:clrMapOvr>
  <p:transition>
    <p:fade/>
  </p:transition>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68375"/>
            <a:ext cx="8763000" cy="1470025"/>
          </a:xfrm>
          <a:extLst/>
        </p:spPr>
        <p:txBody>
          <a:bodyPr/>
          <a:lstStyle/>
          <a:p>
            <a:pPr rtl="1" eaLnBrk="1" hangingPunct="1">
              <a:lnSpc>
                <a:spcPts val="8000"/>
              </a:lnSpc>
              <a:defRPr/>
            </a:pPr>
            <a:r>
              <a:rPr lang="ar-SA" sz="9200" kern="1200" dirty="0" err="1">
                <a:latin typeface="Attari_Quran" pitchFamily="2" charset="-78"/>
                <a:ea typeface="+mn-ea"/>
                <a:cs typeface="Attari_Quran" pitchFamily="2" charset="-78"/>
              </a:rPr>
              <a:t>وَيَا</a:t>
            </a:r>
            <a:r>
              <a:rPr lang="ar-SA" sz="9200" kern="1200" dirty="0">
                <a:latin typeface="Attari_Quran" pitchFamily="2" charset="-78"/>
                <a:ea typeface="+mn-ea"/>
                <a:cs typeface="Attari_Quran" pitchFamily="2" charset="-78"/>
              </a:rPr>
              <a:t> كَاشِفَ </a:t>
            </a:r>
            <a:r>
              <a:rPr lang="ar-SA" sz="9200" kern="1200" dirty="0" err="1">
                <a:latin typeface="Attari_Quran" pitchFamily="2" charset="-78"/>
                <a:ea typeface="+mn-ea"/>
                <a:cs typeface="Attari_Quran" pitchFamily="2" charset="-78"/>
              </a:rPr>
              <a:t>ٱلْكُرُوبِ</a:t>
            </a:r>
            <a:endParaRPr lang="en-US" sz="9200" kern="1200" dirty="0">
              <a:latin typeface="Attari_Quran" pitchFamily="2" charset="-78"/>
              <a:ea typeface="+mn-ea"/>
              <a:cs typeface="Attari_Quran" pitchFamily="2" charset="-78"/>
            </a:endParaRPr>
          </a:p>
        </p:txBody>
      </p:sp>
      <p:sp>
        <p:nvSpPr>
          <p:cNvPr id="12" name="Subtitle 4"/>
          <p:cNvSpPr>
            <a:spLocks noGrp="1"/>
          </p:cNvSpPr>
          <p:nvPr>
            <p:ph type="subTitle" idx="1"/>
          </p:nvPr>
        </p:nvSpPr>
        <p:spPr>
          <a:xfrm>
            <a:off x="228600" y="2895600"/>
            <a:ext cx="8686800" cy="1752600"/>
          </a:xfrm>
          <a:extLst/>
        </p:spPr>
        <p:txBody>
          <a:bodyPr/>
          <a:lstStyle/>
          <a:p>
            <a:pPr marL="342900" indent="-342900" eaLnBrk="1" hangingPunct="1">
              <a:defRPr/>
            </a:pPr>
            <a:r>
              <a:rPr lang="en-US" sz="3600" b="1" kern="1200" dirty="0">
                <a:ea typeface="MS Mincho" pitchFamily="49" charset="-128"/>
              </a:rPr>
              <a:t>O He Who removes troubles!</a:t>
            </a:r>
          </a:p>
        </p:txBody>
      </p:sp>
      <p:sp>
        <p:nvSpPr>
          <p:cNvPr id="10244"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dirty="0" smtClean="0">
                <a:solidFill>
                  <a:srgbClr val="000066"/>
                </a:solidFill>
                <a:ea typeface="MS Mincho" pitchFamily="49" charset="-128"/>
              </a:rPr>
              <a:t>wa ya kashifa alkurubi</a:t>
            </a:r>
          </a:p>
        </p:txBody>
      </p:sp>
      <p:sp>
        <p:nvSpPr>
          <p:cNvPr id="1024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dirty="0" err="1" smtClean="0">
                <a:solidFill>
                  <a:srgbClr val="FFFF99"/>
                </a:solidFill>
                <a:latin typeface="Trebuchet MS" pitchFamily="34" charset="0"/>
              </a:rPr>
              <a:t>Duá</a:t>
            </a:r>
            <a:r>
              <a:rPr lang="en-US" sz="1600" b="1" dirty="0" smtClean="0">
                <a:solidFill>
                  <a:srgbClr val="FFFF99"/>
                </a:solidFill>
                <a:latin typeface="Trebuchet MS" pitchFamily="34" charset="0"/>
              </a:rPr>
              <a:t> Sabah</a:t>
            </a:r>
            <a:endParaRPr lang="en-US" sz="1600" b="1" dirty="0">
              <a:solidFill>
                <a:srgbClr val="FFFF99"/>
              </a:solidFill>
              <a:latin typeface="Trebuchet MS" pitchFamily="34" charset="0"/>
            </a:endParaRPr>
          </a:p>
        </p:txBody>
      </p:sp>
      <p:sp>
        <p:nvSpPr>
          <p:cNvPr id="10246"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smtClean="0">
                <a:solidFill>
                  <a:srgbClr val="FFFF99"/>
                </a:solidFill>
                <a:latin typeface="Attari_Quran" pitchFamily="2" charset="-78"/>
                <a:cs typeface="Attari_Quran" pitchFamily="2" charset="-78"/>
              </a:rPr>
              <a:t>دُعاءُ الصّباح </a:t>
            </a:r>
            <a:endParaRPr lang="ar-SA" sz="2800" b="1" dirty="0">
              <a:solidFill>
                <a:srgbClr val="FFFF99"/>
              </a:solidFill>
              <a:latin typeface="Attari_Quran" pitchFamily="2" charset="-78"/>
              <a:cs typeface="Attari_Quran" pitchFamily="2" charset="-78"/>
            </a:endParaRPr>
          </a:p>
        </p:txBody>
      </p:sp>
      <p:sp>
        <p:nvSpPr>
          <p:cNvPr id="10" name="Text Box 2"/>
          <p:cNvSpPr txBox="1">
            <a:spLocks noChangeArrowheads="1"/>
          </p:cNvSpPr>
          <p:nvPr/>
        </p:nvSpPr>
        <p:spPr bwMode="auto">
          <a:xfrm>
            <a:off x="2705100" y="0"/>
            <a:ext cx="3848100" cy="33832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GB" b="1" dirty="0" smtClean="0">
                <a:solidFill>
                  <a:srgbClr val="FFFF99"/>
                </a:solidFill>
                <a:latin typeface="Trebuchet MS" pitchFamily="34" charset="0"/>
              </a:rPr>
              <a:t>Recite in Prostration (</a:t>
            </a:r>
            <a:r>
              <a:rPr lang="en-GB" b="1" i="1" dirty="0" err="1" smtClean="0">
                <a:solidFill>
                  <a:srgbClr val="FFFF99"/>
                </a:solidFill>
                <a:latin typeface="Trebuchet MS" pitchFamily="34" charset="0"/>
              </a:rPr>
              <a:t>Sajdah</a:t>
            </a:r>
            <a:r>
              <a:rPr lang="en-GB" b="1" dirty="0" smtClean="0">
                <a:solidFill>
                  <a:srgbClr val="FFFF99"/>
                </a:solidFill>
                <a:latin typeface="Trebuchet MS" pitchFamily="34" charset="0"/>
              </a:rPr>
              <a:t>)</a:t>
            </a:r>
            <a:endParaRPr lang="en-GB" b="1" dirty="0">
              <a:solidFill>
                <a:srgbClr val="FFFF99"/>
              </a:solidFill>
              <a:latin typeface="Trebuchet MS" pitchFamily="34" charset="0"/>
            </a:endParaRPr>
          </a:p>
        </p:txBody>
      </p:sp>
    </p:spTree>
    <p:extLst>
      <p:ext uri="{BB962C8B-B14F-4D97-AF65-F5344CB8AC3E}">
        <p14:creationId xmlns:p14="http://schemas.microsoft.com/office/powerpoint/2010/main" val="3467631341"/>
      </p:ext>
    </p:extLst>
  </p:cSld>
  <p:clrMapOvr>
    <a:masterClrMapping/>
  </p:clrMapOvr>
  <p:transition>
    <p:fade/>
  </p:transition>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68375"/>
            <a:ext cx="8763000" cy="1470025"/>
          </a:xfrm>
          <a:extLst/>
        </p:spPr>
        <p:txBody>
          <a:bodyPr/>
          <a:lstStyle/>
          <a:p>
            <a:pPr rtl="1" eaLnBrk="1" hangingPunct="1">
              <a:lnSpc>
                <a:spcPts val="8000"/>
              </a:lnSpc>
              <a:defRPr/>
            </a:pPr>
            <a:r>
              <a:rPr lang="ar-SA" sz="9200" kern="1200" dirty="0" err="1">
                <a:latin typeface="Attari_Quran" pitchFamily="2" charset="-78"/>
                <a:ea typeface="+mn-ea"/>
                <a:cs typeface="Attari_Quran" pitchFamily="2" charset="-78"/>
              </a:rPr>
              <a:t>إِغْفِر</a:t>
            </a:r>
            <a:r>
              <a:rPr lang="ar-SA" sz="9200" kern="1200" dirty="0">
                <a:latin typeface="Attari_Quran" pitchFamily="2" charset="-78"/>
                <a:ea typeface="+mn-ea"/>
                <a:cs typeface="Attari_Quran" pitchFamily="2" charset="-78"/>
              </a:rPr>
              <a:t> ذُنُوبِي كُلَّهَا</a:t>
            </a:r>
            <a:endParaRPr lang="en-US" sz="9200" kern="1200" dirty="0">
              <a:latin typeface="Attari_Quran" pitchFamily="2" charset="-78"/>
              <a:ea typeface="+mn-ea"/>
              <a:cs typeface="Attari_Quran" pitchFamily="2" charset="-78"/>
            </a:endParaRPr>
          </a:p>
        </p:txBody>
      </p:sp>
      <p:sp>
        <p:nvSpPr>
          <p:cNvPr id="12" name="Subtitle 4"/>
          <p:cNvSpPr>
            <a:spLocks noGrp="1"/>
          </p:cNvSpPr>
          <p:nvPr>
            <p:ph type="subTitle" idx="1"/>
          </p:nvPr>
        </p:nvSpPr>
        <p:spPr>
          <a:xfrm>
            <a:off x="228600" y="2895600"/>
            <a:ext cx="8686800" cy="1752600"/>
          </a:xfrm>
          <a:extLst/>
        </p:spPr>
        <p:txBody>
          <a:bodyPr/>
          <a:lstStyle/>
          <a:p>
            <a:pPr marL="342900" indent="-342900" eaLnBrk="1" hangingPunct="1">
              <a:defRPr/>
            </a:pPr>
            <a:r>
              <a:rPr lang="en-US" sz="3600" b="1" kern="1200" dirty="0">
                <a:ea typeface="MS Mincho" pitchFamily="49" charset="-128"/>
              </a:rPr>
              <a:t>Forgive my sins, all of them,</a:t>
            </a:r>
          </a:p>
        </p:txBody>
      </p:sp>
      <p:sp>
        <p:nvSpPr>
          <p:cNvPr id="10244"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dirty="0" smtClean="0">
                <a:solidFill>
                  <a:srgbClr val="000066"/>
                </a:solidFill>
                <a:ea typeface="MS Mincho" pitchFamily="49" charset="-128"/>
              </a:rPr>
              <a:t>ighfir dhunubi kulliha</a:t>
            </a:r>
          </a:p>
        </p:txBody>
      </p:sp>
      <p:sp>
        <p:nvSpPr>
          <p:cNvPr id="1024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dirty="0" err="1" smtClean="0">
                <a:solidFill>
                  <a:srgbClr val="FFFF99"/>
                </a:solidFill>
                <a:latin typeface="Trebuchet MS" pitchFamily="34" charset="0"/>
              </a:rPr>
              <a:t>Duá</a:t>
            </a:r>
            <a:r>
              <a:rPr lang="en-US" sz="1600" b="1" dirty="0" smtClean="0">
                <a:solidFill>
                  <a:srgbClr val="FFFF99"/>
                </a:solidFill>
                <a:latin typeface="Trebuchet MS" pitchFamily="34" charset="0"/>
              </a:rPr>
              <a:t> Sabah</a:t>
            </a:r>
            <a:endParaRPr lang="en-US" sz="1600" b="1" dirty="0">
              <a:solidFill>
                <a:srgbClr val="FFFF99"/>
              </a:solidFill>
              <a:latin typeface="Trebuchet MS" pitchFamily="34" charset="0"/>
            </a:endParaRPr>
          </a:p>
        </p:txBody>
      </p:sp>
      <p:sp>
        <p:nvSpPr>
          <p:cNvPr id="10246"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smtClean="0">
                <a:solidFill>
                  <a:srgbClr val="FFFF99"/>
                </a:solidFill>
                <a:latin typeface="Attari_Quran" pitchFamily="2" charset="-78"/>
                <a:cs typeface="Attari_Quran" pitchFamily="2" charset="-78"/>
              </a:rPr>
              <a:t>دُعاءُ الصّباح </a:t>
            </a:r>
            <a:endParaRPr lang="ar-SA" sz="2800" b="1" dirty="0">
              <a:solidFill>
                <a:srgbClr val="FFFF99"/>
              </a:solidFill>
              <a:latin typeface="Attari_Quran" pitchFamily="2" charset="-78"/>
              <a:cs typeface="Attari_Quran" pitchFamily="2" charset="-78"/>
            </a:endParaRPr>
          </a:p>
        </p:txBody>
      </p:sp>
      <p:sp>
        <p:nvSpPr>
          <p:cNvPr id="10" name="Text Box 2"/>
          <p:cNvSpPr txBox="1">
            <a:spLocks noChangeArrowheads="1"/>
          </p:cNvSpPr>
          <p:nvPr/>
        </p:nvSpPr>
        <p:spPr bwMode="auto">
          <a:xfrm>
            <a:off x="2705100" y="0"/>
            <a:ext cx="3848100" cy="33832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GB" b="1" dirty="0" smtClean="0">
                <a:solidFill>
                  <a:srgbClr val="FFFF99"/>
                </a:solidFill>
                <a:latin typeface="Trebuchet MS" pitchFamily="34" charset="0"/>
              </a:rPr>
              <a:t>Recite in Prostration (</a:t>
            </a:r>
            <a:r>
              <a:rPr lang="en-GB" b="1" i="1" dirty="0" err="1" smtClean="0">
                <a:solidFill>
                  <a:srgbClr val="FFFF99"/>
                </a:solidFill>
                <a:latin typeface="Trebuchet MS" pitchFamily="34" charset="0"/>
              </a:rPr>
              <a:t>Sajdah</a:t>
            </a:r>
            <a:r>
              <a:rPr lang="en-GB" b="1" dirty="0" smtClean="0">
                <a:solidFill>
                  <a:srgbClr val="FFFF99"/>
                </a:solidFill>
                <a:latin typeface="Trebuchet MS" pitchFamily="34" charset="0"/>
              </a:rPr>
              <a:t>)</a:t>
            </a:r>
            <a:endParaRPr lang="en-GB" b="1" dirty="0">
              <a:solidFill>
                <a:srgbClr val="FFFF99"/>
              </a:solidFill>
              <a:latin typeface="Trebuchet MS" pitchFamily="34" charset="0"/>
            </a:endParaRPr>
          </a:p>
        </p:txBody>
      </p:sp>
    </p:spTree>
    <p:extLst>
      <p:ext uri="{BB962C8B-B14F-4D97-AF65-F5344CB8AC3E}">
        <p14:creationId xmlns:p14="http://schemas.microsoft.com/office/powerpoint/2010/main" val="3467631341"/>
      </p:ext>
    </p:extLst>
  </p:cSld>
  <p:clrMapOvr>
    <a:masterClrMapping/>
  </p:clrMapOvr>
  <p:transition>
    <p:fade/>
  </p:transition>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68375"/>
            <a:ext cx="8763000" cy="1470025"/>
          </a:xfrm>
          <a:extLst/>
        </p:spPr>
        <p:txBody>
          <a:bodyPr/>
          <a:lstStyle/>
          <a:p>
            <a:pPr rtl="1" eaLnBrk="1" hangingPunct="1">
              <a:lnSpc>
                <a:spcPts val="8000"/>
              </a:lnSpc>
              <a:defRPr/>
            </a:pPr>
            <a:r>
              <a:rPr lang="ar-SA" sz="9200" kern="1200" dirty="0">
                <a:latin typeface="Attari_Quran" pitchFamily="2" charset="-78"/>
                <a:ea typeface="+mn-ea"/>
                <a:cs typeface="Attari_Quran" pitchFamily="2" charset="-78"/>
              </a:rPr>
              <a:t>بِحُرْمَةِ مُحَمَّدٍ وَآلِ مُحَمَّدٍ</a:t>
            </a:r>
            <a:endParaRPr lang="en-US" sz="9200" kern="1200" dirty="0">
              <a:latin typeface="Attari_Quran" pitchFamily="2" charset="-78"/>
              <a:ea typeface="+mn-ea"/>
              <a:cs typeface="Attari_Quran" pitchFamily="2" charset="-78"/>
            </a:endParaRPr>
          </a:p>
        </p:txBody>
      </p:sp>
      <p:sp>
        <p:nvSpPr>
          <p:cNvPr id="12" name="Subtitle 4"/>
          <p:cNvSpPr>
            <a:spLocks noGrp="1"/>
          </p:cNvSpPr>
          <p:nvPr>
            <p:ph type="subTitle" idx="1"/>
          </p:nvPr>
        </p:nvSpPr>
        <p:spPr>
          <a:xfrm>
            <a:off x="228600" y="2895600"/>
            <a:ext cx="8686800" cy="1752600"/>
          </a:xfrm>
          <a:extLst/>
        </p:spPr>
        <p:txBody>
          <a:bodyPr/>
          <a:lstStyle/>
          <a:p>
            <a:pPr marL="342900" indent="-342900" eaLnBrk="1" hangingPunct="1">
              <a:defRPr/>
            </a:pPr>
            <a:r>
              <a:rPr lang="en-US" sz="3600" b="1" kern="1200" dirty="0">
                <a:ea typeface="MS Mincho" pitchFamily="49" charset="-128"/>
              </a:rPr>
              <a:t>in the name of the sacredness of Muhammad and the household of Muhammad!</a:t>
            </a:r>
          </a:p>
        </p:txBody>
      </p:sp>
      <p:sp>
        <p:nvSpPr>
          <p:cNvPr id="10244"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dirty="0" smtClean="0">
                <a:solidFill>
                  <a:srgbClr val="000066"/>
                </a:solidFill>
                <a:ea typeface="MS Mincho" pitchFamily="49" charset="-128"/>
              </a:rPr>
              <a:t>bihurmati muhammadin wa ali muhammadin</a:t>
            </a:r>
          </a:p>
        </p:txBody>
      </p:sp>
      <p:sp>
        <p:nvSpPr>
          <p:cNvPr id="1024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dirty="0" err="1" smtClean="0">
                <a:solidFill>
                  <a:srgbClr val="FFFF99"/>
                </a:solidFill>
                <a:latin typeface="Trebuchet MS" pitchFamily="34" charset="0"/>
              </a:rPr>
              <a:t>Duá</a:t>
            </a:r>
            <a:r>
              <a:rPr lang="en-US" sz="1600" b="1" dirty="0" smtClean="0">
                <a:solidFill>
                  <a:srgbClr val="FFFF99"/>
                </a:solidFill>
                <a:latin typeface="Trebuchet MS" pitchFamily="34" charset="0"/>
              </a:rPr>
              <a:t> Sabah</a:t>
            </a:r>
            <a:endParaRPr lang="en-US" sz="1600" b="1" dirty="0">
              <a:solidFill>
                <a:srgbClr val="FFFF99"/>
              </a:solidFill>
              <a:latin typeface="Trebuchet MS" pitchFamily="34" charset="0"/>
            </a:endParaRPr>
          </a:p>
        </p:txBody>
      </p:sp>
      <p:sp>
        <p:nvSpPr>
          <p:cNvPr id="10246"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smtClean="0">
                <a:solidFill>
                  <a:srgbClr val="FFFF99"/>
                </a:solidFill>
                <a:latin typeface="Attari_Quran" pitchFamily="2" charset="-78"/>
                <a:cs typeface="Attari_Quran" pitchFamily="2" charset="-78"/>
              </a:rPr>
              <a:t>دُعاءُ الصّباح </a:t>
            </a:r>
            <a:endParaRPr lang="ar-SA" sz="2800" b="1" dirty="0">
              <a:solidFill>
                <a:srgbClr val="FFFF99"/>
              </a:solidFill>
              <a:latin typeface="Attari_Quran" pitchFamily="2" charset="-78"/>
              <a:cs typeface="Attari_Quran" pitchFamily="2" charset="-78"/>
            </a:endParaRPr>
          </a:p>
        </p:txBody>
      </p:sp>
      <p:sp>
        <p:nvSpPr>
          <p:cNvPr id="10" name="Text Box 2"/>
          <p:cNvSpPr txBox="1">
            <a:spLocks noChangeArrowheads="1"/>
          </p:cNvSpPr>
          <p:nvPr/>
        </p:nvSpPr>
        <p:spPr bwMode="auto">
          <a:xfrm>
            <a:off x="2705100" y="0"/>
            <a:ext cx="3848100" cy="33832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GB" b="1" dirty="0" smtClean="0">
                <a:solidFill>
                  <a:srgbClr val="FFFF99"/>
                </a:solidFill>
                <a:latin typeface="Trebuchet MS" pitchFamily="34" charset="0"/>
              </a:rPr>
              <a:t>Recite in Prostration (</a:t>
            </a:r>
            <a:r>
              <a:rPr lang="en-GB" b="1" i="1" dirty="0" err="1" smtClean="0">
                <a:solidFill>
                  <a:srgbClr val="FFFF99"/>
                </a:solidFill>
                <a:latin typeface="Trebuchet MS" pitchFamily="34" charset="0"/>
              </a:rPr>
              <a:t>Sajdah</a:t>
            </a:r>
            <a:r>
              <a:rPr lang="en-GB" b="1" dirty="0" smtClean="0">
                <a:solidFill>
                  <a:srgbClr val="FFFF99"/>
                </a:solidFill>
                <a:latin typeface="Trebuchet MS" pitchFamily="34" charset="0"/>
              </a:rPr>
              <a:t>)</a:t>
            </a:r>
            <a:endParaRPr lang="en-GB" b="1" dirty="0">
              <a:solidFill>
                <a:srgbClr val="FFFF99"/>
              </a:solidFill>
              <a:latin typeface="Trebuchet MS" pitchFamily="34" charset="0"/>
            </a:endParaRPr>
          </a:p>
        </p:txBody>
      </p:sp>
    </p:spTree>
    <p:extLst>
      <p:ext uri="{BB962C8B-B14F-4D97-AF65-F5344CB8AC3E}">
        <p14:creationId xmlns:p14="http://schemas.microsoft.com/office/powerpoint/2010/main" val="3467631341"/>
      </p:ext>
    </p:extLst>
  </p:cSld>
  <p:clrMapOvr>
    <a:masterClrMapping/>
  </p:clrMapOvr>
  <p:transition>
    <p:fade/>
  </p:transition>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68375"/>
            <a:ext cx="8763000" cy="1470025"/>
          </a:xfrm>
          <a:extLst/>
        </p:spPr>
        <p:txBody>
          <a:bodyPr/>
          <a:lstStyle/>
          <a:p>
            <a:pPr rtl="1" eaLnBrk="1" hangingPunct="1">
              <a:lnSpc>
                <a:spcPts val="8000"/>
              </a:lnSpc>
              <a:defRPr/>
            </a:pPr>
            <a:r>
              <a:rPr lang="ar-SA" sz="9200" kern="1200" dirty="0">
                <a:latin typeface="Attari_Quran" pitchFamily="2" charset="-78"/>
                <a:ea typeface="+mn-ea"/>
                <a:cs typeface="Attari_Quran" pitchFamily="2" charset="-78"/>
              </a:rPr>
              <a:t>يَا غَفَّارُ يَا غَفَّارُ يَا غَفَّارُ</a:t>
            </a:r>
            <a:endParaRPr lang="en-US" sz="9200" kern="1200" dirty="0">
              <a:latin typeface="Attari_Quran" pitchFamily="2" charset="-78"/>
              <a:ea typeface="+mn-ea"/>
              <a:cs typeface="Attari_Quran" pitchFamily="2" charset="-78"/>
            </a:endParaRPr>
          </a:p>
        </p:txBody>
      </p:sp>
      <p:sp>
        <p:nvSpPr>
          <p:cNvPr id="12" name="Subtitle 4"/>
          <p:cNvSpPr>
            <a:spLocks noGrp="1"/>
          </p:cNvSpPr>
          <p:nvPr>
            <p:ph type="subTitle" idx="1"/>
          </p:nvPr>
        </p:nvSpPr>
        <p:spPr>
          <a:xfrm>
            <a:off x="228600" y="2895600"/>
            <a:ext cx="8686800" cy="1752600"/>
          </a:xfrm>
          <a:extLst/>
        </p:spPr>
        <p:txBody>
          <a:bodyPr/>
          <a:lstStyle/>
          <a:p>
            <a:pPr marL="342900" indent="-342900" eaLnBrk="1" hangingPunct="1">
              <a:defRPr/>
            </a:pPr>
            <a:r>
              <a:rPr lang="en-US" sz="3600" b="1" kern="1200" dirty="0">
                <a:ea typeface="MS Mincho" pitchFamily="49" charset="-128"/>
              </a:rPr>
              <a:t>O All-forgiver! O All-forgiver! O All-forgiver!</a:t>
            </a:r>
          </a:p>
        </p:txBody>
      </p:sp>
      <p:sp>
        <p:nvSpPr>
          <p:cNvPr id="10244"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es-ES" sz="3200" b="1" i="1" dirty="0" smtClean="0">
                <a:solidFill>
                  <a:srgbClr val="000066"/>
                </a:solidFill>
                <a:ea typeface="MS Mincho" pitchFamily="49" charset="-128"/>
              </a:rPr>
              <a:t>ya </a:t>
            </a:r>
            <a:r>
              <a:rPr lang="es-ES" sz="3200" b="1" i="1" dirty="0" err="1" smtClean="0">
                <a:solidFill>
                  <a:srgbClr val="000066"/>
                </a:solidFill>
                <a:ea typeface="MS Mincho" pitchFamily="49" charset="-128"/>
              </a:rPr>
              <a:t>ghaffaru</a:t>
            </a:r>
            <a:r>
              <a:rPr lang="es-ES" sz="3200" b="1" i="1" dirty="0" smtClean="0">
                <a:solidFill>
                  <a:srgbClr val="000066"/>
                </a:solidFill>
                <a:ea typeface="MS Mincho" pitchFamily="49" charset="-128"/>
              </a:rPr>
              <a:t> ya </a:t>
            </a:r>
            <a:r>
              <a:rPr lang="es-ES" sz="3200" b="1" i="1" dirty="0" err="1" smtClean="0">
                <a:solidFill>
                  <a:srgbClr val="000066"/>
                </a:solidFill>
                <a:ea typeface="MS Mincho" pitchFamily="49" charset="-128"/>
              </a:rPr>
              <a:t>ghaffaru</a:t>
            </a:r>
            <a:r>
              <a:rPr lang="es-ES" sz="3200" b="1" i="1" dirty="0" smtClean="0">
                <a:solidFill>
                  <a:srgbClr val="000066"/>
                </a:solidFill>
                <a:ea typeface="MS Mincho" pitchFamily="49" charset="-128"/>
              </a:rPr>
              <a:t> ya </a:t>
            </a:r>
            <a:r>
              <a:rPr lang="es-ES" sz="3200" b="1" i="1" dirty="0" err="1" smtClean="0">
                <a:solidFill>
                  <a:srgbClr val="000066"/>
                </a:solidFill>
                <a:ea typeface="MS Mincho" pitchFamily="49" charset="-128"/>
              </a:rPr>
              <a:t>ghaffaru</a:t>
            </a:r>
            <a:endParaRPr lang="fi-FI" sz="3200" b="1" i="1" dirty="0" smtClean="0">
              <a:solidFill>
                <a:srgbClr val="000066"/>
              </a:solidFill>
              <a:ea typeface="MS Mincho" pitchFamily="49" charset="-128"/>
            </a:endParaRPr>
          </a:p>
        </p:txBody>
      </p:sp>
      <p:sp>
        <p:nvSpPr>
          <p:cNvPr id="1024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dirty="0" err="1" smtClean="0">
                <a:solidFill>
                  <a:srgbClr val="FFFF99"/>
                </a:solidFill>
                <a:latin typeface="Trebuchet MS" pitchFamily="34" charset="0"/>
              </a:rPr>
              <a:t>Duá</a:t>
            </a:r>
            <a:r>
              <a:rPr lang="en-US" sz="1600" b="1" dirty="0" smtClean="0">
                <a:solidFill>
                  <a:srgbClr val="FFFF99"/>
                </a:solidFill>
                <a:latin typeface="Trebuchet MS" pitchFamily="34" charset="0"/>
              </a:rPr>
              <a:t> Sabah</a:t>
            </a:r>
            <a:endParaRPr lang="en-US" sz="1600" b="1" dirty="0">
              <a:solidFill>
                <a:srgbClr val="FFFF99"/>
              </a:solidFill>
              <a:latin typeface="Trebuchet MS" pitchFamily="34" charset="0"/>
            </a:endParaRPr>
          </a:p>
        </p:txBody>
      </p:sp>
      <p:sp>
        <p:nvSpPr>
          <p:cNvPr id="10246"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smtClean="0">
                <a:solidFill>
                  <a:srgbClr val="FFFF99"/>
                </a:solidFill>
                <a:latin typeface="Attari_Quran" pitchFamily="2" charset="-78"/>
                <a:cs typeface="Attari_Quran" pitchFamily="2" charset="-78"/>
              </a:rPr>
              <a:t>دُعاءُ الصّباح </a:t>
            </a:r>
            <a:endParaRPr lang="ar-SA" sz="2800" b="1" dirty="0">
              <a:solidFill>
                <a:srgbClr val="FFFF99"/>
              </a:solidFill>
              <a:latin typeface="Attari_Quran" pitchFamily="2" charset="-78"/>
              <a:cs typeface="Attari_Quran" pitchFamily="2" charset="-78"/>
            </a:endParaRPr>
          </a:p>
        </p:txBody>
      </p:sp>
      <p:sp>
        <p:nvSpPr>
          <p:cNvPr id="10" name="Text Box 2"/>
          <p:cNvSpPr txBox="1">
            <a:spLocks noChangeArrowheads="1"/>
          </p:cNvSpPr>
          <p:nvPr/>
        </p:nvSpPr>
        <p:spPr bwMode="auto">
          <a:xfrm>
            <a:off x="2705100" y="0"/>
            <a:ext cx="3848100" cy="33832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GB" b="1" dirty="0" smtClean="0">
                <a:solidFill>
                  <a:srgbClr val="FFFF99"/>
                </a:solidFill>
                <a:latin typeface="Trebuchet MS" pitchFamily="34" charset="0"/>
              </a:rPr>
              <a:t>Recite in Prostration (</a:t>
            </a:r>
            <a:r>
              <a:rPr lang="en-GB" b="1" i="1" dirty="0" err="1" smtClean="0">
                <a:solidFill>
                  <a:srgbClr val="FFFF99"/>
                </a:solidFill>
                <a:latin typeface="Trebuchet MS" pitchFamily="34" charset="0"/>
              </a:rPr>
              <a:t>Sajdah</a:t>
            </a:r>
            <a:r>
              <a:rPr lang="en-GB" b="1" dirty="0" smtClean="0">
                <a:solidFill>
                  <a:srgbClr val="FFFF99"/>
                </a:solidFill>
                <a:latin typeface="Trebuchet MS" pitchFamily="34" charset="0"/>
              </a:rPr>
              <a:t>)</a:t>
            </a:r>
            <a:endParaRPr lang="en-GB" b="1" dirty="0">
              <a:solidFill>
                <a:srgbClr val="FFFF99"/>
              </a:solidFill>
              <a:latin typeface="Trebuchet MS" pitchFamily="34" charset="0"/>
            </a:endParaRPr>
          </a:p>
        </p:txBody>
      </p:sp>
    </p:spTree>
    <p:extLst>
      <p:ext uri="{BB962C8B-B14F-4D97-AF65-F5344CB8AC3E}">
        <p14:creationId xmlns:p14="http://schemas.microsoft.com/office/powerpoint/2010/main" val="3467631341"/>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68375"/>
            <a:ext cx="8763000" cy="1470025"/>
          </a:xfrm>
          <a:extLst/>
        </p:spPr>
        <p:txBody>
          <a:bodyPr/>
          <a:lstStyle/>
          <a:p>
            <a:pPr rtl="1" eaLnBrk="1" hangingPunct="1">
              <a:lnSpc>
                <a:spcPts val="8000"/>
              </a:lnSpc>
              <a:defRPr/>
            </a:pPr>
            <a:r>
              <a:rPr lang="ar-SA" sz="9200" kern="1200" dirty="0">
                <a:latin typeface="Attari_Quran" pitchFamily="2" charset="-78"/>
                <a:ea typeface="+mn-ea"/>
                <a:cs typeface="Attari_Quran" pitchFamily="2" charset="-78"/>
              </a:rPr>
              <a:t>وَجَلَّ عَنْ مُلائَمَةِ كَيْفِيَاتِهِ</a:t>
            </a:r>
            <a:endParaRPr lang="en-US" sz="9200" kern="1200" dirty="0">
              <a:latin typeface="Attari_Quran" pitchFamily="2" charset="-78"/>
              <a:ea typeface="+mn-ea"/>
              <a:cs typeface="Attari_Quran" pitchFamily="2" charset="-78"/>
            </a:endParaRPr>
          </a:p>
        </p:txBody>
      </p:sp>
      <p:sp>
        <p:nvSpPr>
          <p:cNvPr id="12" name="Subtitle 4"/>
          <p:cNvSpPr>
            <a:spLocks noGrp="1"/>
          </p:cNvSpPr>
          <p:nvPr>
            <p:ph type="subTitle" idx="1"/>
          </p:nvPr>
        </p:nvSpPr>
        <p:spPr>
          <a:xfrm>
            <a:off x="228600" y="2895600"/>
            <a:ext cx="8686800" cy="1752600"/>
          </a:xfrm>
          <a:extLst/>
        </p:spPr>
        <p:txBody>
          <a:bodyPr/>
          <a:lstStyle/>
          <a:p>
            <a:pPr marL="342900" indent="-342900" eaLnBrk="1" hangingPunct="1">
              <a:defRPr/>
            </a:pPr>
            <a:r>
              <a:rPr lang="en-US" sz="3600" b="1" kern="1200" dirty="0">
                <a:ea typeface="MS Mincho" pitchFamily="49" charset="-128"/>
              </a:rPr>
              <a:t>and is exalted beyond conformity with His qualities!</a:t>
            </a:r>
          </a:p>
        </p:txBody>
      </p:sp>
      <p:sp>
        <p:nvSpPr>
          <p:cNvPr id="10244"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dirty="0" smtClean="0">
                <a:solidFill>
                  <a:srgbClr val="000066"/>
                </a:solidFill>
                <a:ea typeface="MS Mincho" pitchFamily="49" charset="-128"/>
              </a:rPr>
              <a:t>wa jalla `an mula'amati kayfiyyatihi</a:t>
            </a:r>
            <a:endParaRPr lang="fi-FI" sz="3200" b="1" i="1" dirty="0">
              <a:solidFill>
                <a:srgbClr val="000066"/>
              </a:solidFill>
              <a:ea typeface="MS Mincho" pitchFamily="49" charset="-128"/>
            </a:endParaRPr>
          </a:p>
        </p:txBody>
      </p:sp>
      <p:sp>
        <p:nvSpPr>
          <p:cNvPr id="1024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dirty="0" err="1" smtClean="0">
                <a:solidFill>
                  <a:srgbClr val="FFFF99"/>
                </a:solidFill>
                <a:latin typeface="Trebuchet MS" pitchFamily="34" charset="0"/>
              </a:rPr>
              <a:t>Duá</a:t>
            </a:r>
            <a:r>
              <a:rPr lang="en-US" sz="1600" b="1" dirty="0" smtClean="0">
                <a:solidFill>
                  <a:srgbClr val="FFFF99"/>
                </a:solidFill>
                <a:latin typeface="Trebuchet MS" pitchFamily="34" charset="0"/>
              </a:rPr>
              <a:t> Sabah</a:t>
            </a:r>
            <a:endParaRPr lang="en-US" sz="1600" b="1" dirty="0">
              <a:solidFill>
                <a:srgbClr val="FFFF99"/>
              </a:solidFill>
              <a:latin typeface="Trebuchet MS" pitchFamily="34" charset="0"/>
            </a:endParaRPr>
          </a:p>
        </p:txBody>
      </p:sp>
      <p:sp>
        <p:nvSpPr>
          <p:cNvPr id="10246"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smtClean="0">
                <a:solidFill>
                  <a:srgbClr val="FFFF99"/>
                </a:solidFill>
                <a:latin typeface="Attari_Quran" pitchFamily="2" charset="-78"/>
                <a:cs typeface="Attari_Quran" pitchFamily="2" charset="-78"/>
              </a:rPr>
              <a:t>دُعاءُ الصّباح </a:t>
            </a:r>
            <a:endParaRPr lang="ar-SA" sz="2800" b="1" dirty="0">
              <a:solidFill>
                <a:srgbClr val="FFFF99"/>
              </a:solidFill>
              <a:latin typeface="Attari_Quran" pitchFamily="2" charset="-78"/>
              <a:cs typeface="Attari_Quran" pitchFamily="2" charset="-78"/>
            </a:endParaRPr>
          </a:p>
        </p:txBody>
      </p:sp>
    </p:spTree>
    <p:extLst>
      <p:ext uri="{BB962C8B-B14F-4D97-AF65-F5344CB8AC3E}">
        <p14:creationId xmlns:p14="http://schemas.microsoft.com/office/powerpoint/2010/main" val="2380323683"/>
      </p:ext>
    </p:extLst>
  </p:cSld>
  <p:clrMapOvr>
    <a:masterClrMapping/>
  </p:clrMapOvr>
  <p:transition>
    <p:fade/>
  </p:transition>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68375"/>
            <a:ext cx="8763000" cy="1470025"/>
          </a:xfrm>
          <a:extLst/>
        </p:spPr>
        <p:txBody>
          <a:bodyPr/>
          <a:lstStyle/>
          <a:p>
            <a:pPr rtl="1" eaLnBrk="1" hangingPunct="1">
              <a:lnSpc>
                <a:spcPts val="8000"/>
              </a:lnSpc>
              <a:defRPr/>
            </a:pPr>
            <a:r>
              <a:rPr lang="ar-SA" sz="9200" kern="1200" dirty="0">
                <a:latin typeface="Attari_Quran" pitchFamily="2" charset="-78"/>
                <a:ea typeface="+mn-ea"/>
                <a:cs typeface="Attari_Quran" pitchFamily="2" charset="-78"/>
              </a:rPr>
              <a:t>بِرَحْمَتِكَ يَا ارْحَمَ </a:t>
            </a:r>
            <a:r>
              <a:rPr lang="ar-SA" sz="9200" kern="1200" dirty="0" err="1">
                <a:latin typeface="Attari_Quran" pitchFamily="2" charset="-78"/>
                <a:ea typeface="+mn-ea"/>
                <a:cs typeface="Attari_Quran" pitchFamily="2" charset="-78"/>
              </a:rPr>
              <a:t>ٱلرَّاحِمِينَ</a:t>
            </a:r>
            <a:endParaRPr lang="en-US" sz="9200" kern="1200" dirty="0">
              <a:latin typeface="Attari_Quran" pitchFamily="2" charset="-78"/>
              <a:ea typeface="+mn-ea"/>
              <a:cs typeface="Attari_Quran" pitchFamily="2" charset="-78"/>
            </a:endParaRPr>
          </a:p>
        </p:txBody>
      </p:sp>
      <p:sp>
        <p:nvSpPr>
          <p:cNvPr id="12" name="Subtitle 4"/>
          <p:cNvSpPr>
            <a:spLocks noGrp="1"/>
          </p:cNvSpPr>
          <p:nvPr>
            <p:ph type="subTitle" idx="1"/>
          </p:nvPr>
        </p:nvSpPr>
        <p:spPr>
          <a:xfrm>
            <a:off x="228600" y="2895600"/>
            <a:ext cx="8686800" cy="1752600"/>
          </a:xfrm>
          <a:extLst/>
        </p:spPr>
        <p:txBody>
          <a:bodyPr/>
          <a:lstStyle/>
          <a:p>
            <a:pPr marL="342900" indent="-342900" eaLnBrk="1" hangingPunct="1">
              <a:defRPr/>
            </a:pPr>
            <a:r>
              <a:rPr lang="en-US" sz="3600" b="1" kern="1200" dirty="0">
                <a:ea typeface="MS Mincho" pitchFamily="49" charset="-128"/>
              </a:rPr>
              <a:t>By Your mercy, O Most Merciful of the merciful!</a:t>
            </a:r>
          </a:p>
        </p:txBody>
      </p:sp>
      <p:sp>
        <p:nvSpPr>
          <p:cNvPr id="10244"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dirty="0" smtClean="0">
                <a:solidFill>
                  <a:srgbClr val="000066"/>
                </a:solidFill>
                <a:ea typeface="MS Mincho" pitchFamily="49" charset="-128"/>
              </a:rPr>
              <a:t>birahmatika ya arhama alrrahimina</a:t>
            </a:r>
          </a:p>
        </p:txBody>
      </p:sp>
      <p:sp>
        <p:nvSpPr>
          <p:cNvPr id="1024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dirty="0" err="1" smtClean="0">
                <a:solidFill>
                  <a:srgbClr val="FFFF99"/>
                </a:solidFill>
                <a:latin typeface="Trebuchet MS" pitchFamily="34" charset="0"/>
              </a:rPr>
              <a:t>Duá</a:t>
            </a:r>
            <a:r>
              <a:rPr lang="en-US" sz="1600" b="1" dirty="0" smtClean="0">
                <a:solidFill>
                  <a:srgbClr val="FFFF99"/>
                </a:solidFill>
                <a:latin typeface="Trebuchet MS" pitchFamily="34" charset="0"/>
              </a:rPr>
              <a:t> Sabah</a:t>
            </a:r>
            <a:endParaRPr lang="en-US" sz="1600" b="1" dirty="0">
              <a:solidFill>
                <a:srgbClr val="FFFF99"/>
              </a:solidFill>
              <a:latin typeface="Trebuchet MS" pitchFamily="34" charset="0"/>
            </a:endParaRPr>
          </a:p>
        </p:txBody>
      </p:sp>
      <p:sp>
        <p:nvSpPr>
          <p:cNvPr id="10246"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smtClean="0">
                <a:solidFill>
                  <a:srgbClr val="FFFF99"/>
                </a:solidFill>
                <a:latin typeface="Attari_Quran" pitchFamily="2" charset="-78"/>
                <a:cs typeface="Attari_Quran" pitchFamily="2" charset="-78"/>
              </a:rPr>
              <a:t>دُعاءُ الصّباح </a:t>
            </a:r>
            <a:endParaRPr lang="ar-SA" sz="2800" b="1" dirty="0">
              <a:solidFill>
                <a:srgbClr val="FFFF99"/>
              </a:solidFill>
              <a:latin typeface="Attari_Quran" pitchFamily="2" charset="-78"/>
              <a:cs typeface="Attari_Quran" pitchFamily="2" charset="-78"/>
            </a:endParaRPr>
          </a:p>
        </p:txBody>
      </p:sp>
      <p:sp>
        <p:nvSpPr>
          <p:cNvPr id="10" name="Text Box 2"/>
          <p:cNvSpPr txBox="1">
            <a:spLocks noChangeArrowheads="1"/>
          </p:cNvSpPr>
          <p:nvPr/>
        </p:nvSpPr>
        <p:spPr bwMode="auto">
          <a:xfrm>
            <a:off x="2705100" y="0"/>
            <a:ext cx="3848100" cy="33832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GB" b="1" dirty="0" smtClean="0">
                <a:solidFill>
                  <a:srgbClr val="FFFF99"/>
                </a:solidFill>
                <a:latin typeface="Trebuchet MS" pitchFamily="34" charset="0"/>
              </a:rPr>
              <a:t>Recite in Prostration (</a:t>
            </a:r>
            <a:r>
              <a:rPr lang="en-GB" b="1" i="1" dirty="0" err="1" smtClean="0">
                <a:solidFill>
                  <a:srgbClr val="FFFF99"/>
                </a:solidFill>
                <a:latin typeface="Trebuchet MS" pitchFamily="34" charset="0"/>
              </a:rPr>
              <a:t>Sajdah</a:t>
            </a:r>
            <a:r>
              <a:rPr lang="en-GB" b="1" dirty="0" smtClean="0">
                <a:solidFill>
                  <a:srgbClr val="FFFF99"/>
                </a:solidFill>
                <a:latin typeface="Trebuchet MS" pitchFamily="34" charset="0"/>
              </a:rPr>
              <a:t>)</a:t>
            </a:r>
            <a:endParaRPr lang="en-GB" b="1" dirty="0">
              <a:solidFill>
                <a:srgbClr val="FFFF99"/>
              </a:solidFill>
              <a:latin typeface="Trebuchet MS" pitchFamily="34" charset="0"/>
            </a:endParaRPr>
          </a:p>
        </p:txBody>
      </p:sp>
    </p:spTree>
    <p:extLst>
      <p:ext uri="{BB962C8B-B14F-4D97-AF65-F5344CB8AC3E}">
        <p14:creationId xmlns:p14="http://schemas.microsoft.com/office/powerpoint/2010/main" val="3467631341"/>
      </p:ext>
    </p:extLst>
  </p:cSld>
  <p:clrMapOvr>
    <a:masterClrMapping/>
  </p:clrMapOvr>
  <p:transition>
    <p:fade/>
  </p:transition>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4434"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dirty="0" err="1" smtClean="0">
                <a:solidFill>
                  <a:srgbClr val="FFFF99"/>
                </a:solidFill>
                <a:latin typeface="Trebuchet MS" pitchFamily="34" charset="0"/>
              </a:rPr>
              <a:t>Duá</a:t>
            </a:r>
            <a:r>
              <a:rPr lang="en-US" sz="1600" b="1" dirty="0" smtClean="0">
                <a:solidFill>
                  <a:srgbClr val="FFFF99"/>
                </a:solidFill>
                <a:latin typeface="Trebuchet MS" pitchFamily="34" charset="0"/>
              </a:rPr>
              <a:t> Sabah</a:t>
            </a:r>
            <a:endParaRPr lang="en-US" sz="1600" b="1" dirty="0">
              <a:solidFill>
                <a:srgbClr val="FFFF99"/>
              </a:solidFill>
              <a:latin typeface="Trebuchet MS" pitchFamily="34" charset="0"/>
            </a:endParaRPr>
          </a:p>
        </p:txBody>
      </p:sp>
      <p:sp>
        <p:nvSpPr>
          <p:cNvPr id="274435"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smtClean="0">
                <a:solidFill>
                  <a:srgbClr val="FFFF99"/>
                </a:solidFill>
                <a:latin typeface="Attari_Quran" pitchFamily="2" charset="-78"/>
                <a:cs typeface="Attari_Quran" pitchFamily="2" charset="-78"/>
              </a:rPr>
              <a:t>دُعاءُ الصّباح </a:t>
            </a:r>
            <a:endParaRPr lang="ar-SA" sz="2800" b="1" dirty="0">
              <a:solidFill>
                <a:srgbClr val="FFFF99"/>
              </a:solidFill>
              <a:latin typeface="Attari_Quran" pitchFamily="2" charset="-78"/>
              <a:cs typeface="Attari_Quran" pitchFamily="2" charset="-78"/>
            </a:endParaRPr>
          </a:p>
        </p:txBody>
      </p:sp>
      <p:sp>
        <p:nvSpPr>
          <p:cNvPr id="11" name="Title 3"/>
          <p:cNvSpPr>
            <a:spLocks noGrp="1"/>
          </p:cNvSpPr>
          <p:nvPr>
            <p:ph type="ctrTitle"/>
          </p:nvPr>
        </p:nvSpPr>
        <p:spPr>
          <a:xfrm>
            <a:off x="228600" y="884238"/>
            <a:ext cx="8763000" cy="1470025"/>
          </a:xfrm>
          <a:extLst/>
        </p:spPr>
        <p:txBody>
          <a:bodyPr/>
          <a:lstStyle/>
          <a:p>
            <a:pPr rtl="1" eaLnBrk="1" hangingPunct="1">
              <a:lnSpc>
                <a:spcPts val="8000"/>
              </a:lnSpc>
              <a:defRPr/>
            </a:pPr>
            <a:r>
              <a:rPr lang="ar-SA" sz="9600" kern="1200" dirty="0">
                <a:latin typeface="Attari_Quran" pitchFamily="2" charset="-78"/>
                <a:ea typeface="+mn-ea"/>
                <a:cs typeface="Attari_Quran" pitchFamily="2" charset="-78"/>
              </a:rPr>
              <a:t>اَللَّهُمَّ صَلِّ </a:t>
            </a:r>
            <a:r>
              <a:rPr lang="ar-SA" sz="9600" kern="1200" dirty="0" err="1">
                <a:latin typeface="Attari_Quran" pitchFamily="2" charset="-78"/>
                <a:ea typeface="+mn-ea"/>
                <a:cs typeface="Attari_Quran" pitchFamily="2" charset="-78"/>
              </a:rPr>
              <a:t>عَلَىٰ</a:t>
            </a:r>
            <a:r>
              <a:rPr lang="ar-SA" sz="9600" kern="1200" dirty="0">
                <a:latin typeface="Attari_Quran" pitchFamily="2" charset="-78"/>
                <a:ea typeface="+mn-ea"/>
                <a:cs typeface="Attari_Quran" pitchFamily="2" charset="-78"/>
              </a:rPr>
              <a:t> مُحَمَّدٍ وَآلِ مُحَمَّدٍ</a:t>
            </a:r>
          </a:p>
        </p:txBody>
      </p:sp>
      <p:sp>
        <p:nvSpPr>
          <p:cNvPr id="12" name="Subtitle 4"/>
          <p:cNvSpPr>
            <a:spLocks noGrp="1"/>
          </p:cNvSpPr>
          <p:nvPr>
            <p:ph type="subTitle" idx="1"/>
          </p:nvPr>
        </p:nvSpPr>
        <p:spPr>
          <a:xfrm>
            <a:off x="228600" y="2590800"/>
            <a:ext cx="8686800" cy="1752600"/>
          </a:xfrm>
          <a:extLst/>
        </p:spPr>
        <p:txBody>
          <a:bodyPr/>
          <a:lstStyle/>
          <a:p>
            <a:pPr marL="342900" indent="-342900" eaLnBrk="1" hangingPunct="1">
              <a:defRPr/>
            </a:pPr>
            <a:r>
              <a:rPr lang="en-US" sz="3600" b="1" kern="1200" dirty="0">
                <a:ea typeface="MS Mincho" pitchFamily="49" charset="-128"/>
              </a:rPr>
              <a:t>O' </a:t>
            </a:r>
            <a:r>
              <a:rPr lang="en-US" sz="3600" b="1" kern="1200" dirty="0" smtClean="0">
                <a:ea typeface="MS Mincho" pitchFamily="49" charset="-128"/>
              </a:rPr>
              <a:t>Allah </a:t>
            </a:r>
            <a:r>
              <a:rPr lang="en-US" sz="3600" b="1" kern="1200" dirty="0">
                <a:ea typeface="MS Mincho" pitchFamily="49" charset="-128"/>
              </a:rPr>
              <a:t>send Your blessings on Muhammad</a:t>
            </a:r>
          </a:p>
          <a:p>
            <a:pPr marL="342900" indent="-342900" eaLnBrk="1" hangingPunct="1">
              <a:defRPr/>
            </a:pPr>
            <a:r>
              <a:rPr lang="en-US" sz="3600" b="1" kern="1200" dirty="0">
                <a:ea typeface="MS Mincho" pitchFamily="49" charset="-128"/>
              </a:rPr>
              <a:t>and the family of Muhammad.</a:t>
            </a:r>
          </a:p>
        </p:txBody>
      </p:sp>
      <p:sp>
        <p:nvSpPr>
          <p:cNvPr id="274438"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a:solidFill>
                  <a:srgbClr val="000066"/>
                </a:solidFill>
                <a:ea typeface="MS Mincho" pitchFamily="49" charset="-128"/>
              </a:rPr>
              <a:t>allahumma salli `ala muhammadin wa ali muhammadin</a:t>
            </a:r>
          </a:p>
        </p:txBody>
      </p:sp>
    </p:spTree>
  </p:cSld>
  <p:clrMapOvr>
    <a:masterClrMapping/>
  </p:clrMapOvr>
  <p:transition>
    <p:fade/>
  </p:transition>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5458" name="Text Box 13"/>
          <p:cNvSpPr txBox="1">
            <a:spLocks noChangeArrowheads="1"/>
          </p:cNvSpPr>
          <p:nvPr/>
        </p:nvSpPr>
        <p:spPr bwMode="auto">
          <a:xfrm>
            <a:off x="3370263" y="228600"/>
            <a:ext cx="5468937" cy="365125"/>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2800" b="1" dirty="0" smtClean="0">
                <a:solidFill>
                  <a:srgbClr val="FFFF99"/>
                </a:solidFill>
                <a:latin typeface="Attari_Quran" pitchFamily="2" charset="-78"/>
                <a:cs typeface="Attari_Quran" pitchFamily="2" charset="-78"/>
              </a:rPr>
              <a:t>دُعاءُ الصّباح </a:t>
            </a:r>
            <a:endParaRPr lang="ar-SA" sz="2800" b="1" dirty="0">
              <a:solidFill>
                <a:srgbClr val="FFFF99"/>
              </a:solidFill>
              <a:latin typeface="Attari_Quran" pitchFamily="2" charset="-78"/>
              <a:cs typeface="Attari_Quran" pitchFamily="2" charset="-78"/>
            </a:endParaRPr>
          </a:p>
        </p:txBody>
      </p:sp>
      <p:sp>
        <p:nvSpPr>
          <p:cNvPr id="275459" name="AutoShape 2"/>
          <p:cNvSpPr>
            <a:spLocks noChangeArrowheads="1"/>
          </p:cNvSpPr>
          <p:nvPr/>
        </p:nvSpPr>
        <p:spPr bwMode="auto">
          <a:xfrm>
            <a:off x="611188" y="1196975"/>
            <a:ext cx="7993062" cy="4608513"/>
          </a:xfrm>
          <a:prstGeom prst="plaque">
            <a:avLst>
              <a:gd name="adj" fmla="val 16667"/>
            </a:avLst>
          </a:prstGeom>
          <a:gradFill rotWithShape="1">
            <a:gsLst>
              <a:gs pos="0">
                <a:srgbClr val="003399"/>
              </a:gs>
              <a:gs pos="50000">
                <a:srgbClr val="001847"/>
              </a:gs>
              <a:gs pos="100000">
                <a:srgbClr val="003399"/>
              </a:gs>
            </a:gsLst>
            <a:lin ang="27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a:p>
        </p:txBody>
      </p:sp>
      <p:sp>
        <p:nvSpPr>
          <p:cNvPr id="275460" name="Text Box 14"/>
          <p:cNvSpPr txBox="1">
            <a:spLocks noChangeArrowheads="1"/>
          </p:cNvSpPr>
          <p:nvPr/>
        </p:nvSpPr>
        <p:spPr bwMode="auto">
          <a:xfrm>
            <a:off x="304800" y="227013"/>
            <a:ext cx="4648200" cy="369887"/>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b="1" dirty="0" err="1" smtClean="0">
                <a:solidFill>
                  <a:srgbClr val="FFFF99"/>
                </a:solidFill>
                <a:latin typeface="Trebuchet MS" pitchFamily="34" charset="0"/>
              </a:rPr>
              <a:t>Duá</a:t>
            </a:r>
            <a:r>
              <a:rPr lang="en-US" b="1" dirty="0" smtClean="0">
                <a:solidFill>
                  <a:srgbClr val="FFFF99"/>
                </a:solidFill>
                <a:latin typeface="Trebuchet MS" pitchFamily="34" charset="0"/>
              </a:rPr>
              <a:t> Sabah</a:t>
            </a:r>
            <a:endParaRPr lang="en-US" b="1" dirty="0">
              <a:solidFill>
                <a:srgbClr val="FFFF99"/>
              </a:solidFill>
              <a:latin typeface="Trebuchet MS" pitchFamily="34" charset="0"/>
            </a:endParaRPr>
          </a:p>
        </p:txBody>
      </p:sp>
      <p:sp>
        <p:nvSpPr>
          <p:cNvPr id="275461" name="Rectangle 5"/>
          <p:cNvSpPr>
            <a:spLocks noChangeArrowheads="1"/>
          </p:cNvSpPr>
          <p:nvPr/>
        </p:nvSpPr>
        <p:spPr bwMode="auto">
          <a:xfrm>
            <a:off x="136525" y="5741988"/>
            <a:ext cx="8888413" cy="630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endParaRPr lang="en-US" sz="1200" b="1">
              <a:solidFill>
                <a:srgbClr val="000066"/>
              </a:solidFill>
              <a:latin typeface="Trebuchet MS" pitchFamily="34" charset="0"/>
            </a:endParaRPr>
          </a:p>
          <a:p>
            <a:pPr algn="ctr"/>
            <a:r>
              <a:rPr lang="en-US" sz="1100" b="1">
                <a:solidFill>
                  <a:srgbClr val="000066"/>
                </a:solidFill>
              </a:rPr>
              <a:t>For any errors / comments please write to: duas.org@gmail.com</a:t>
            </a:r>
            <a:endParaRPr lang="en-US" sz="1200" b="1">
              <a:solidFill>
                <a:srgbClr val="000066"/>
              </a:solidFill>
              <a:latin typeface="Trebuchet MS" pitchFamily="34" charset="0"/>
            </a:endParaRPr>
          </a:p>
          <a:p>
            <a:pPr algn="ctr"/>
            <a:r>
              <a:rPr lang="en-US" sz="1200" b="1">
                <a:solidFill>
                  <a:srgbClr val="000066"/>
                </a:solidFill>
                <a:latin typeface="Trebuchet MS" pitchFamily="34" charset="0"/>
              </a:rPr>
              <a:t>Kindly recite Sura E Fatiha for Marhumeen of all those who have worked towards making this small work possible.</a:t>
            </a:r>
          </a:p>
        </p:txBody>
      </p:sp>
      <p:sp>
        <p:nvSpPr>
          <p:cNvPr id="275462" name="Rectangle 13"/>
          <p:cNvSpPr>
            <a:spLocks noGrp="1" noChangeArrowheads="1"/>
          </p:cNvSpPr>
          <p:nvPr>
            <p:ph type="ctrTitle"/>
          </p:nvPr>
        </p:nvSpPr>
        <p:spPr>
          <a:xfrm>
            <a:off x="685800" y="3149600"/>
            <a:ext cx="7772400" cy="1143000"/>
          </a:xfrm>
        </p:spPr>
        <p:txBody>
          <a:bodyPr/>
          <a:lstStyle/>
          <a:p>
            <a:pPr eaLnBrk="1" hangingPunct="1"/>
            <a:r>
              <a:rPr lang="en-US" sz="6000" b="1" smtClean="0">
                <a:solidFill>
                  <a:srgbClr val="FFFF00"/>
                </a:solidFill>
              </a:rPr>
              <a:t>Please recite  </a:t>
            </a:r>
            <a:br>
              <a:rPr lang="en-US" sz="6000" b="1" smtClean="0">
                <a:solidFill>
                  <a:srgbClr val="FFFF00"/>
                </a:solidFill>
              </a:rPr>
            </a:br>
            <a:r>
              <a:rPr lang="en-US" sz="6000" b="1" smtClean="0">
                <a:solidFill>
                  <a:srgbClr val="FFFF00"/>
                </a:solidFill>
              </a:rPr>
              <a:t>Sūrat al-Fātiḥah</a:t>
            </a:r>
            <a:br>
              <a:rPr lang="en-US" sz="6000" b="1" smtClean="0">
                <a:solidFill>
                  <a:srgbClr val="FFFF00"/>
                </a:solidFill>
              </a:rPr>
            </a:br>
            <a:r>
              <a:rPr lang="en-US" sz="6000" b="1" smtClean="0">
                <a:solidFill>
                  <a:srgbClr val="FFFF00"/>
                </a:solidFill>
              </a:rPr>
              <a:t>for</a:t>
            </a:r>
            <a:br>
              <a:rPr lang="en-US" sz="6000" b="1" smtClean="0">
                <a:solidFill>
                  <a:srgbClr val="FFFF00"/>
                </a:solidFill>
              </a:rPr>
            </a:br>
            <a:r>
              <a:rPr lang="en-US" sz="6000" b="1" smtClean="0">
                <a:solidFill>
                  <a:srgbClr val="FFFF00"/>
                </a:solidFill>
              </a:rPr>
              <a:t>ALL MARHUMEEN</a:t>
            </a:r>
            <a:br>
              <a:rPr lang="en-US" sz="6000" b="1" smtClean="0">
                <a:solidFill>
                  <a:srgbClr val="FFFF00"/>
                </a:solidFill>
              </a:rPr>
            </a:br>
            <a:endParaRPr lang="en-GB" sz="6000" b="1" smtClean="0">
              <a:solidFill>
                <a:srgbClr val="FFFF00"/>
              </a:solidFill>
            </a:endParaRPr>
          </a:p>
        </p:txBody>
      </p:sp>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68375"/>
            <a:ext cx="8763000" cy="1470025"/>
          </a:xfrm>
          <a:extLst/>
        </p:spPr>
        <p:txBody>
          <a:bodyPr/>
          <a:lstStyle/>
          <a:p>
            <a:pPr rtl="1" eaLnBrk="1" hangingPunct="1">
              <a:lnSpc>
                <a:spcPts val="8000"/>
              </a:lnSpc>
              <a:defRPr/>
            </a:pPr>
            <a:r>
              <a:rPr lang="ar-SA" sz="9200" kern="1200" dirty="0">
                <a:latin typeface="Attari_Quran" pitchFamily="2" charset="-78"/>
                <a:ea typeface="+mn-ea"/>
                <a:cs typeface="Attari_Quran" pitchFamily="2" charset="-78"/>
              </a:rPr>
              <a:t>يَا مَنْ قَرُبَ مِنْ خَطَرَاتِ </a:t>
            </a:r>
            <a:r>
              <a:rPr lang="ar-SA" sz="9200" kern="1200" dirty="0" err="1">
                <a:latin typeface="Attari_Quran" pitchFamily="2" charset="-78"/>
                <a:ea typeface="+mn-ea"/>
                <a:cs typeface="Attari_Quran" pitchFamily="2" charset="-78"/>
              </a:rPr>
              <a:t>ٱلظُّنُونِ</a:t>
            </a:r>
            <a:endParaRPr lang="en-US" sz="9200" kern="1200" dirty="0">
              <a:latin typeface="Attari_Quran" pitchFamily="2" charset="-78"/>
              <a:ea typeface="+mn-ea"/>
              <a:cs typeface="Attari_Quran" pitchFamily="2" charset="-78"/>
            </a:endParaRPr>
          </a:p>
        </p:txBody>
      </p:sp>
      <p:sp>
        <p:nvSpPr>
          <p:cNvPr id="12" name="Subtitle 4"/>
          <p:cNvSpPr>
            <a:spLocks noGrp="1"/>
          </p:cNvSpPr>
          <p:nvPr>
            <p:ph type="subTitle" idx="1"/>
          </p:nvPr>
        </p:nvSpPr>
        <p:spPr>
          <a:xfrm>
            <a:off x="228600" y="2895600"/>
            <a:ext cx="8686800" cy="1752600"/>
          </a:xfrm>
          <a:extLst/>
        </p:spPr>
        <p:txBody>
          <a:bodyPr/>
          <a:lstStyle/>
          <a:p>
            <a:pPr marL="342900" indent="-342900" eaLnBrk="1" hangingPunct="1">
              <a:defRPr/>
            </a:pPr>
            <a:r>
              <a:rPr lang="en-US" sz="3600" b="1" kern="1200" dirty="0">
                <a:ea typeface="MS Mincho" pitchFamily="49" charset="-128"/>
              </a:rPr>
              <a:t>O He Who is near to the passing thoughts of opinions,</a:t>
            </a:r>
          </a:p>
        </p:txBody>
      </p:sp>
      <p:sp>
        <p:nvSpPr>
          <p:cNvPr id="10244"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dirty="0" smtClean="0">
                <a:solidFill>
                  <a:srgbClr val="000066"/>
                </a:solidFill>
                <a:ea typeface="MS Mincho" pitchFamily="49" charset="-128"/>
              </a:rPr>
              <a:t>ya man qaruba min khatarati alzzununi</a:t>
            </a:r>
            <a:endParaRPr lang="fi-FI" sz="3200" b="1" i="1" dirty="0">
              <a:solidFill>
                <a:srgbClr val="000066"/>
              </a:solidFill>
              <a:ea typeface="MS Mincho" pitchFamily="49" charset="-128"/>
            </a:endParaRPr>
          </a:p>
        </p:txBody>
      </p:sp>
      <p:sp>
        <p:nvSpPr>
          <p:cNvPr id="1024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dirty="0" err="1" smtClean="0">
                <a:solidFill>
                  <a:srgbClr val="FFFF99"/>
                </a:solidFill>
                <a:latin typeface="Trebuchet MS" pitchFamily="34" charset="0"/>
              </a:rPr>
              <a:t>Duá</a:t>
            </a:r>
            <a:r>
              <a:rPr lang="en-US" sz="1600" b="1" dirty="0" smtClean="0">
                <a:solidFill>
                  <a:srgbClr val="FFFF99"/>
                </a:solidFill>
                <a:latin typeface="Trebuchet MS" pitchFamily="34" charset="0"/>
              </a:rPr>
              <a:t> Sabah</a:t>
            </a:r>
            <a:endParaRPr lang="en-US" sz="1600" b="1" dirty="0">
              <a:solidFill>
                <a:srgbClr val="FFFF99"/>
              </a:solidFill>
              <a:latin typeface="Trebuchet MS" pitchFamily="34" charset="0"/>
            </a:endParaRPr>
          </a:p>
        </p:txBody>
      </p:sp>
      <p:sp>
        <p:nvSpPr>
          <p:cNvPr id="10246"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smtClean="0">
                <a:solidFill>
                  <a:srgbClr val="FFFF99"/>
                </a:solidFill>
                <a:latin typeface="Attari_Quran" pitchFamily="2" charset="-78"/>
                <a:cs typeface="Attari_Quran" pitchFamily="2" charset="-78"/>
              </a:rPr>
              <a:t>دُعاءُ الصّباح </a:t>
            </a:r>
            <a:endParaRPr lang="ar-SA" sz="2800" b="1" dirty="0">
              <a:solidFill>
                <a:srgbClr val="FFFF99"/>
              </a:solidFill>
              <a:latin typeface="Attari_Quran" pitchFamily="2" charset="-78"/>
              <a:cs typeface="Attari_Quran" pitchFamily="2" charset="-78"/>
            </a:endParaRPr>
          </a:p>
        </p:txBody>
      </p:sp>
    </p:spTree>
    <p:extLst>
      <p:ext uri="{BB962C8B-B14F-4D97-AF65-F5344CB8AC3E}">
        <p14:creationId xmlns:p14="http://schemas.microsoft.com/office/powerpoint/2010/main" val="2380323683"/>
      </p:ext>
    </p:ext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68375"/>
            <a:ext cx="8763000" cy="1470025"/>
          </a:xfrm>
          <a:extLst/>
        </p:spPr>
        <p:txBody>
          <a:bodyPr/>
          <a:lstStyle/>
          <a:p>
            <a:pPr rtl="1" eaLnBrk="1" hangingPunct="1">
              <a:lnSpc>
                <a:spcPts val="8000"/>
              </a:lnSpc>
              <a:defRPr/>
            </a:pPr>
            <a:r>
              <a:rPr lang="ar-SA" sz="9200" kern="1200" dirty="0">
                <a:latin typeface="Attari_Quran" pitchFamily="2" charset="-78"/>
                <a:ea typeface="+mn-ea"/>
                <a:cs typeface="Attari_Quran" pitchFamily="2" charset="-78"/>
              </a:rPr>
              <a:t>وَبَعُدَ عَنْ لَحَظَاتِ </a:t>
            </a:r>
            <a:r>
              <a:rPr lang="ar-SA" sz="9200" kern="1200" dirty="0" err="1">
                <a:latin typeface="Attari_Quran" pitchFamily="2" charset="-78"/>
                <a:ea typeface="+mn-ea"/>
                <a:cs typeface="Attari_Quran" pitchFamily="2" charset="-78"/>
              </a:rPr>
              <a:t>ٱلْعُيُونِ</a:t>
            </a:r>
            <a:endParaRPr lang="en-US" sz="9200" kern="1200" dirty="0">
              <a:latin typeface="Attari_Quran" pitchFamily="2" charset="-78"/>
              <a:ea typeface="+mn-ea"/>
              <a:cs typeface="Attari_Quran" pitchFamily="2" charset="-78"/>
            </a:endParaRPr>
          </a:p>
        </p:txBody>
      </p:sp>
      <p:sp>
        <p:nvSpPr>
          <p:cNvPr id="12" name="Subtitle 4"/>
          <p:cNvSpPr>
            <a:spLocks noGrp="1"/>
          </p:cNvSpPr>
          <p:nvPr>
            <p:ph type="subTitle" idx="1"/>
          </p:nvPr>
        </p:nvSpPr>
        <p:spPr>
          <a:xfrm>
            <a:off x="228600" y="2895600"/>
            <a:ext cx="8686800" cy="1752600"/>
          </a:xfrm>
          <a:extLst/>
        </p:spPr>
        <p:txBody>
          <a:bodyPr/>
          <a:lstStyle/>
          <a:p>
            <a:pPr marL="342900" indent="-342900" eaLnBrk="1" hangingPunct="1">
              <a:defRPr/>
            </a:pPr>
            <a:r>
              <a:rPr lang="en-US" sz="3600" b="1" kern="1200" dirty="0">
                <a:ea typeface="MS Mincho" pitchFamily="49" charset="-128"/>
              </a:rPr>
              <a:t>far from the regards of eyes,</a:t>
            </a:r>
          </a:p>
        </p:txBody>
      </p:sp>
      <p:sp>
        <p:nvSpPr>
          <p:cNvPr id="10244"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it-IT" sz="3200" b="1" i="1" dirty="0" smtClean="0">
                <a:solidFill>
                  <a:srgbClr val="000066"/>
                </a:solidFill>
                <a:ea typeface="MS Mincho" pitchFamily="49" charset="-128"/>
              </a:rPr>
              <a:t>wa ba`uda `an lahazati al`uyuni</a:t>
            </a:r>
            <a:endParaRPr lang="fi-FI" sz="3200" b="1" i="1" dirty="0">
              <a:solidFill>
                <a:srgbClr val="000066"/>
              </a:solidFill>
              <a:ea typeface="MS Mincho" pitchFamily="49" charset="-128"/>
            </a:endParaRPr>
          </a:p>
        </p:txBody>
      </p:sp>
      <p:sp>
        <p:nvSpPr>
          <p:cNvPr id="1024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dirty="0" err="1" smtClean="0">
                <a:solidFill>
                  <a:srgbClr val="FFFF99"/>
                </a:solidFill>
                <a:latin typeface="Trebuchet MS" pitchFamily="34" charset="0"/>
              </a:rPr>
              <a:t>Duá</a:t>
            </a:r>
            <a:r>
              <a:rPr lang="en-US" sz="1600" b="1" dirty="0" smtClean="0">
                <a:solidFill>
                  <a:srgbClr val="FFFF99"/>
                </a:solidFill>
                <a:latin typeface="Trebuchet MS" pitchFamily="34" charset="0"/>
              </a:rPr>
              <a:t> Sabah</a:t>
            </a:r>
            <a:endParaRPr lang="en-US" sz="1600" b="1" dirty="0">
              <a:solidFill>
                <a:srgbClr val="FFFF99"/>
              </a:solidFill>
              <a:latin typeface="Trebuchet MS" pitchFamily="34" charset="0"/>
            </a:endParaRPr>
          </a:p>
        </p:txBody>
      </p:sp>
      <p:sp>
        <p:nvSpPr>
          <p:cNvPr id="10246"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smtClean="0">
                <a:solidFill>
                  <a:srgbClr val="FFFF99"/>
                </a:solidFill>
                <a:latin typeface="Attari_Quran" pitchFamily="2" charset="-78"/>
                <a:cs typeface="Attari_Quran" pitchFamily="2" charset="-78"/>
              </a:rPr>
              <a:t>دُعاءُ الصّباح </a:t>
            </a:r>
            <a:endParaRPr lang="ar-SA" sz="2800" b="1" dirty="0">
              <a:solidFill>
                <a:srgbClr val="FFFF99"/>
              </a:solidFill>
              <a:latin typeface="Attari_Quran" pitchFamily="2" charset="-78"/>
              <a:cs typeface="Attari_Quran" pitchFamily="2" charset="-78"/>
            </a:endParaRPr>
          </a:p>
        </p:txBody>
      </p:sp>
    </p:spTree>
    <p:extLst>
      <p:ext uri="{BB962C8B-B14F-4D97-AF65-F5344CB8AC3E}">
        <p14:creationId xmlns:p14="http://schemas.microsoft.com/office/powerpoint/2010/main" val="2380323683"/>
      </p:ext>
    </p:extLst>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68375"/>
            <a:ext cx="8763000" cy="1470025"/>
          </a:xfrm>
          <a:extLst/>
        </p:spPr>
        <p:txBody>
          <a:bodyPr/>
          <a:lstStyle/>
          <a:p>
            <a:pPr rtl="1" eaLnBrk="1" hangingPunct="1">
              <a:lnSpc>
                <a:spcPts val="8000"/>
              </a:lnSpc>
              <a:defRPr/>
            </a:pPr>
            <a:r>
              <a:rPr lang="ar-SA" sz="9200" kern="1200" dirty="0">
                <a:latin typeface="Attari_Quran" pitchFamily="2" charset="-78"/>
                <a:ea typeface="+mn-ea"/>
                <a:cs typeface="Attari_Quran" pitchFamily="2" charset="-78"/>
              </a:rPr>
              <a:t>وَعَلِمَ بِمَا كَانَ قَبْلَ ان يَكُونَ</a:t>
            </a:r>
            <a:endParaRPr lang="en-US" sz="9200" kern="1200" dirty="0">
              <a:latin typeface="Attari_Quran" pitchFamily="2" charset="-78"/>
              <a:ea typeface="+mn-ea"/>
              <a:cs typeface="Attari_Quran" pitchFamily="2" charset="-78"/>
            </a:endParaRPr>
          </a:p>
        </p:txBody>
      </p:sp>
      <p:sp>
        <p:nvSpPr>
          <p:cNvPr id="12" name="Subtitle 4"/>
          <p:cNvSpPr>
            <a:spLocks noGrp="1"/>
          </p:cNvSpPr>
          <p:nvPr>
            <p:ph type="subTitle" idx="1"/>
          </p:nvPr>
        </p:nvSpPr>
        <p:spPr>
          <a:xfrm>
            <a:off x="228600" y="2895600"/>
            <a:ext cx="8686800" cy="1752600"/>
          </a:xfrm>
          <a:extLst/>
        </p:spPr>
        <p:txBody>
          <a:bodyPr/>
          <a:lstStyle/>
          <a:p>
            <a:pPr marL="342900" indent="-342900" eaLnBrk="1" hangingPunct="1">
              <a:defRPr/>
            </a:pPr>
            <a:r>
              <a:rPr lang="en-US" sz="3600" b="1" kern="1200" dirty="0">
                <a:ea typeface="MS Mincho" pitchFamily="49" charset="-128"/>
              </a:rPr>
              <a:t>and knows what will be before it comes to be!</a:t>
            </a:r>
          </a:p>
        </p:txBody>
      </p:sp>
      <p:sp>
        <p:nvSpPr>
          <p:cNvPr id="10244"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dirty="0" smtClean="0">
                <a:solidFill>
                  <a:srgbClr val="000066"/>
                </a:solidFill>
                <a:ea typeface="MS Mincho" pitchFamily="49" charset="-128"/>
              </a:rPr>
              <a:t>wa `alima bima kana qabla an yakuna</a:t>
            </a:r>
            <a:endParaRPr lang="fi-FI" sz="3200" b="1" i="1" dirty="0">
              <a:solidFill>
                <a:srgbClr val="000066"/>
              </a:solidFill>
              <a:ea typeface="MS Mincho" pitchFamily="49" charset="-128"/>
            </a:endParaRPr>
          </a:p>
        </p:txBody>
      </p:sp>
      <p:sp>
        <p:nvSpPr>
          <p:cNvPr id="1024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dirty="0" err="1" smtClean="0">
                <a:solidFill>
                  <a:srgbClr val="FFFF99"/>
                </a:solidFill>
                <a:latin typeface="Trebuchet MS" pitchFamily="34" charset="0"/>
              </a:rPr>
              <a:t>Duá</a:t>
            </a:r>
            <a:r>
              <a:rPr lang="en-US" sz="1600" b="1" dirty="0" smtClean="0">
                <a:solidFill>
                  <a:srgbClr val="FFFF99"/>
                </a:solidFill>
                <a:latin typeface="Trebuchet MS" pitchFamily="34" charset="0"/>
              </a:rPr>
              <a:t> Sabah</a:t>
            </a:r>
            <a:endParaRPr lang="en-US" sz="1600" b="1" dirty="0">
              <a:solidFill>
                <a:srgbClr val="FFFF99"/>
              </a:solidFill>
              <a:latin typeface="Trebuchet MS" pitchFamily="34" charset="0"/>
            </a:endParaRPr>
          </a:p>
        </p:txBody>
      </p:sp>
      <p:sp>
        <p:nvSpPr>
          <p:cNvPr id="10246"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smtClean="0">
                <a:solidFill>
                  <a:srgbClr val="FFFF99"/>
                </a:solidFill>
                <a:latin typeface="Attari_Quran" pitchFamily="2" charset="-78"/>
                <a:cs typeface="Attari_Quran" pitchFamily="2" charset="-78"/>
              </a:rPr>
              <a:t>دُعاءُ الصّباح </a:t>
            </a:r>
            <a:endParaRPr lang="ar-SA" sz="2800" b="1" dirty="0">
              <a:solidFill>
                <a:srgbClr val="FFFF99"/>
              </a:solidFill>
              <a:latin typeface="Attari_Quran" pitchFamily="2" charset="-78"/>
              <a:cs typeface="Attari_Quran" pitchFamily="2" charset="-78"/>
            </a:endParaRPr>
          </a:p>
        </p:txBody>
      </p:sp>
    </p:spTree>
    <p:extLst>
      <p:ext uri="{BB962C8B-B14F-4D97-AF65-F5344CB8AC3E}">
        <p14:creationId xmlns:p14="http://schemas.microsoft.com/office/powerpoint/2010/main" val="2380323683"/>
      </p:ext>
    </p:extLst>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68375"/>
            <a:ext cx="8763000" cy="1470025"/>
          </a:xfrm>
          <a:extLst/>
        </p:spPr>
        <p:txBody>
          <a:bodyPr/>
          <a:lstStyle/>
          <a:p>
            <a:pPr rtl="1" eaLnBrk="1" hangingPunct="1">
              <a:lnSpc>
                <a:spcPts val="8000"/>
              </a:lnSpc>
              <a:defRPr/>
            </a:pPr>
            <a:r>
              <a:rPr lang="ar-SA" sz="9200" kern="1200" dirty="0">
                <a:latin typeface="Attari_Quran" pitchFamily="2" charset="-78"/>
                <a:ea typeface="+mn-ea"/>
                <a:cs typeface="Attari_Quran" pitchFamily="2" charset="-78"/>
              </a:rPr>
              <a:t>يَا مَنْ ارْقَدَنِي فِي مِهَادِ امْنِهِ وَامَانِهِ</a:t>
            </a:r>
            <a:endParaRPr lang="en-US" sz="9200" kern="1200" dirty="0">
              <a:latin typeface="Attari_Quran" pitchFamily="2" charset="-78"/>
              <a:ea typeface="+mn-ea"/>
              <a:cs typeface="Attari_Quran" pitchFamily="2" charset="-78"/>
            </a:endParaRPr>
          </a:p>
        </p:txBody>
      </p:sp>
      <p:sp>
        <p:nvSpPr>
          <p:cNvPr id="12" name="Subtitle 4"/>
          <p:cNvSpPr>
            <a:spLocks noGrp="1"/>
          </p:cNvSpPr>
          <p:nvPr>
            <p:ph type="subTitle" idx="1"/>
          </p:nvPr>
        </p:nvSpPr>
        <p:spPr>
          <a:xfrm>
            <a:off x="228600" y="2895600"/>
            <a:ext cx="8686800" cy="1752600"/>
          </a:xfrm>
          <a:extLst/>
        </p:spPr>
        <p:txBody>
          <a:bodyPr/>
          <a:lstStyle/>
          <a:p>
            <a:pPr marL="342900" indent="-342900" eaLnBrk="1" hangingPunct="1">
              <a:defRPr/>
            </a:pPr>
            <a:r>
              <a:rPr lang="en-US" sz="3600" b="1" kern="1200" dirty="0">
                <a:ea typeface="MS Mincho" pitchFamily="49" charset="-128"/>
              </a:rPr>
              <a:t>O He Who has put me at ease in the cradle of His security and sanctuary,</a:t>
            </a:r>
          </a:p>
        </p:txBody>
      </p:sp>
      <p:sp>
        <p:nvSpPr>
          <p:cNvPr id="10244"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dirty="0" smtClean="0">
                <a:solidFill>
                  <a:srgbClr val="000066"/>
                </a:solidFill>
                <a:ea typeface="MS Mincho" pitchFamily="49" charset="-128"/>
              </a:rPr>
              <a:t>ya man arqadani fi mihadi amnihi wa amanihi</a:t>
            </a:r>
            <a:endParaRPr lang="fi-FI" sz="3200" b="1" i="1" dirty="0">
              <a:solidFill>
                <a:srgbClr val="000066"/>
              </a:solidFill>
              <a:ea typeface="MS Mincho" pitchFamily="49" charset="-128"/>
            </a:endParaRPr>
          </a:p>
        </p:txBody>
      </p:sp>
      <p:sp>
        <p:nvSpPr>
          <p:cNvPr id="1024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dirty="0" err="1" smtClean="0">
                <a:solidFill>
                  <a:srgbClr val="FFFF99"/>
                </a:solidFill>
                <a:latin typeface="Trebuchet MS" pitchFamily="34" charset="0"/>
              </a:rPr>
              <a:t>Duá</a:t>
            </a:r>
            <a:r>
              <a:rPr lang="en-US" sz="1600" b="1" dirty="0" smtClean="0">
                <a:solidFill>
                  <a:srgbClr val="FFFF99"/>
                </a:solidFill>
                <a:latin typeface="Trebuchet MS" pitchFamily="34" charset="0"/>
              </a:rPr>
              <a:t> Sabah</a:t>
            </a:r>
            <a:endParaRPr lang="en-US" sz="1600" b="1" dirty="0">
              <a:solidFill>
                <a:srgbClr val="FFFF99"/>
              </a:solidFill>
              <a:latin typeface="Trebuchet MS" pitchFamily="34" charset="0"/>
            </a:endParaRPr>
          </a:p>
        </p:txBody>
      </p:sp>
      <p:sp>
        <p:nvSpPr>
          <p:cNvPr id="10246"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smtClean="0">
                <a:solidFill>
                  <a:srgbClr val="FFFF99"/>
                </a:solidFill>
                <a:latin typeface="Attari_Quran" pitchFamily="2" charset="-78"/>
                <a:cs typeface="Attari_Quran" pitchFamily="2" charset="-78"/>
              </a:rPr>
              <a:t>دُعاءُ الصّباح </a:t>
            </a:r>
            <a:endParaRPr lang="ar-SA" sz="2800" b="1" dirty="0">
              <a:solidFill>
                <a:srgbClr val="FFFF99"/>
              </a:solidFill>
              <a:latin typeface="Attari_Quran" pitchFamily="2" charset="-78"/>
              <a:cs typeface="Attari_Quran" pitchFamily="2" charset="-78"/>
            </a:endParaRPr>
          </a:p>
        </p:txBody>
      </p:sp>
    </p:spTree>
    <p:extLst>
      <p:ext uri="{BB962C8B-B14F-4D97-AF65-F5344CB8AC3E}">
        <p14:creationId xmlns:p14="http://schemas.microsoft.com/office/powerpoint/2010/main" val="2380323683"/>
      </p:ext>
    </p:extLst>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68375"/>
            <a:ext cx="8763000" cy="1470025"/>
          </a:xfrm>
          <a:extLst/>
        </p:spPr>
        <p:txBody>
          <a:bodyPr/>
          <a:lstStyle/>
          <a:p>
            <a:pPr rtl="1" eaLnBrk="1" hangingPunct="1">
              <a:lnSpc>
                <a:spcPts val="8000"/>
              </a:lnSpc>
              <a:defRPr/>
            </a:pPr>
            <a:r>
              <a:rPr lang="ar-SA" sz="9200" kern="1200" dirty="0">
                <a:latin typeface="Attari_Quran" pitchFamily="2" charset="-78"/>
                <a:ea typeface="+mn-ea"/>
                <a:cs typeface="Attari_Quran" pitchFamily="2" charset="-78"/>
              </a:rPr>
              <a:t>وَايْقَظَنِي </a:t>
            </a:r>
            <a:r>
              <a:rPr lang="ar-SA" sz="9200" kern="1200" dirty="0" err="1">
                <a:latin typeface="Attari_Quran" pitchFamily="2" charset="-78"/>
                <a:ea typeface="+mn-ea"/>
                <a:cs typeface="Attari_Quran" pitchFamily="2" charset="-78"/>
              </a:rPr>
              <a:t>إِلَىٰ</a:t>
            </a:r>
            <a:r>
              <a:rPr lang="ar-SA" sz="9200" kern="1200" dirty="0">
                <a:latin typeface="Attari_Quran" pitchFamily="2" charset="-78"/>
                <a:ea typeface="+mn-ea"/>
                <a:cs typeface="Attari_Quran" pitchFamily="2" charset="-78"/>
              </a:rPr>
              <a:t> مَا مَنَحَنِي بِهِ مِنْ مِنَنِهِ وَإِحْسَانِهِ</a:t>
            </a:r>
            <a:endParaRPr lang="en-US" sz="9200" kern="1200" dirty="0">
              <a:latin typeface="Attari_Quran" pitchFamily="2" charset="-78"/>
              <a:ea typeface="+mn-ea"/>
              <a:cs typeface="Attari_Quran" pitchFamily="2" charset="-78"/>
            </a:endParaRPr>
          </a:p>
        </p:txBody>
      </p:sp>
      <p:sp>
        <p:nvSpPr>
          <p:cNvPr id="12" name="Subtitle 4"/>
          <p:cNvSpPr>
            <a:spLocks noGrp="1"/>
          </p:cNvSpPr>
          <p:nvPr>
            <p:ph type="subTitle" idx="1"/>
          </p:nvPr>
        </p:nvSpPr>
        <p:spPr>
          <a:xfrm>
            <a:off x="228600" y="2895600"/>
            <a:ext cx="8686800" cy="1752600"/>
          </a:xfrm>
          <a:extLst/>
        </p:spPr>
        <p:txBody>
          <a:bodyPr/>
          <a:lstStyle/>
          <a:p>
            <a:pPr marL="342900" indent="-342900" eaLnBrk="1" hangingPunct="1">
              <a:defRPr/>
            </a:pPr>
            <a:r>
              <a:rPr lang="en-US" sz="3600" b="1" kern="1200" dirty="0">
                <a:ea typeface="MS Mincho" pitchFamily="49" charset="-128"/>
              </a:rPr>
              <a:t>awakened me to the favors and kindness that He has bestowed upon me,</a:t>
            </a:r>
          </a:p>
        </p:txBody>
      </p:sp>
      <p:sp>
        <p:nvSpPr>
          <p:cNvPr id="10244"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dirty="0" smtClean="0">
                <a:solidFill>
                  <a:srgbClr val="000066"/>
                </a:solidFill>
                <a:ea typeface="MS Mincho" pitchFamily="49" charset="-128"/>
              </a:rPr>
              <a:t>wa ayqazani ila ma manahani bihi min minanihi wa ihsanihi</a:t>
            </a:r>
            <a:endParaRPr lang="fi-FI" sz="3200" b="1" i="1" dirty="0">
              <a:solidFill>
                <a:srgbClr val="000066"/>
              </a:solidFill>
              <a:ea typeface="MS Mincho" pitchFamily="49" charset="-128"/>
            </a:endParaRPr>
          </a:p>
        </p:txBody>
      </p:sp>
      <p:sp>
        <p:nvSpPr>
          <p:cNvPr id="1024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dirty="0" err="1" smtClean="0">
                <a:solidFill>
                  <a:srgbClr val="FFFF99"/>
                </a:solidFill>
                <a:latin typeface="Trebuchet MS" pitchFamily="34" charset="0"/>
              </a:rPr>
              <a:t>Duá</a:t>
            </a:r>
            <a:r>
              <a:rPr lang="en-US" sz="1600" b="1" dirty="0" smtClean="0">
                <a:solidFill>
                  <a:srgbClr val="FFFF99"/>
                </a:solidFill>
                <a:latin typeface="Trebuchet MS" pitchFamily="34" charset="0"/>
              </a:rPr>
              <a:t> Sabah</a:t>
            </a:r>
            <a:endParaRPr lang="en-US" sz="1600" b="1" dirty="0">
              <a:solidFill>
                <a:srgbClr val="FFFF99"/>
              </a:solidFill>
              <a:latin typeface="Trebuchet MS" pitchFamily="34" charset="0"/>
            </a:endParaRPr>
          </a:p>
        </p:txBody>
      </p:sp>
      <p:sp>
        <p:nvSpPr>
          <p:cNvPr id="10246"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smtClean="0">
                <a:solidFill>
                  <a:srgbClr val="FFFF99"/>
                </a:solidFill>
                <a:latin typeface="Attari_Quran" pitchFamily="2" charset="-78"/>
                <a:cs typeface="Attari_Quran" pitchFamily="2" charset="-78"/>
              </a:rPr>
              <a:t>دُعاءُ الصّباح </a:t>
            </a:r>
            <a:endParaRPr lang="ar-SA" sz="2800" b="1" dirty="0">
              <a:solidFill>
                <a:srgbClr val="FFFF99"/>
              </a:solidFill>
              <a:latin typeface="Attari_Quran" pitchFamily="2" charset="-78"/>
              <a:cs typeface="Attari_Quran" pitchFamily="2" charset="-78"/>
            </a:endParaRPr>
          </a:p>
        </p:txBody>
      </p:sp>
    </p:spTree>
    <p:extLst>
      <p:ext uri="{BB962C8B-B14F-4D97-AF65-F5344CB8AC3E}">
        <p14:creationId xmlns:p14="http://schemas.microsoft.com/office/powerpoint/2010/main" val="2380323683"/>
      </p:ext>
    </p:extLst>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68375"/>
            <a:ext cx="8763000" cy="1470025"/>
          </a:xfrm>
          <a:extLst/>
        </p:spPr>
        <p:txBody>
          <a:bodyPr/>
          <a:lstStyle/>
          <a:p>
            <a:pPr rtl="1" eaLnBrk="1" hangingPunct="1">
              <a:lnSpc>
                <a:spcPts val="8000"/>
              </a:lnSpc>
              <a:defRPr/>
            </a:pPr>
            <a:r>
              <a:rPr lang="ar-SA" sz="9200" kern="1200" dirty="0">
                <a:latin typeface="Attari_Quran" pitchFamily="2" charset="-78"/>
                <a:ea typeface="+mn-ea"/>
                <a:cs typeface="Attari_Quran" pitchFamily="2" charset="-78"/>
              </a:rPr>
              <a:t>وَكَفَّ اكُفَّ السُّوءِ عَنِّي بِيَدِهِ وَسُلْطَانِهِ</a:t>
            </a:r>
            <a:endParaRPr lang="en-US" sz="9200" kern="1200" dirty="0">
              <a:latin typeface="Attari_Quran" pitchFamily="2" charset="-78"/>
              <a:ea typeface="+mn-ea"/>
              <a:cs typeface="Attari_Quran" pitchFamily="2" charset="-78"/>
            </a:endParaRPr>
          </a:p>
        </p:txBody>
      </p:sp>
      <p:sp>
        <p:nvSpPr>
          <p:cNvPr id="12" name="Subtitle 4"/>
          <p:cNvSpPr>
            <a:spLocks noGrp="1"/>
          </p:cNvSpPr>
          <p:nvPr>
            <p:ph type="subTitle" idx="1"/>
          </p:nvPr>
        </p:nvSpPr>
        <p:spPr>
          <a:xfrm>
            <a:off x="228600" y="2895600"/>
            <a:ext cx="8686800" cy="1752600"/>
          </a:xfrm>
          <a:extLst/>
        </p:spPr>
        <p:txBody>
          <a:bodyPr/>
          <a:lstStyle/>
          <a:p>
            <a:pPr marL="342900" indent="-342900" eaLnBrk="1" hangingPunct="1">
              <a:defRPr/>
            </a:pPr>
            <a:r>
              <a:rPr lang="en-US" sz="3600" b="1" kern="1200" dirty="0">
                <a:ea typeface="MS Mincho" pitchFamily="49" charset="-128"/>
              </a:rPr>
              <a:t>and held back from me the claws of evil with His hand and His authority!</a:t>
            </a:r>
          </a:p>
        </p:txBody>
      </p:sp>
      <p:sp>
        <p:nvSpPr>
          <p:cNvPr id="10244"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dirty="0" smtClean="0">
                <a:solidFill>
                  <a:srgbClr val="000066"/>
                </a:solidFill>
                <a:ea typeface="MS Mincho" pitchFamily="49" charset="-128"/>
              </a:rPr>
              <a:t>wa kaffa akuffa alssu'i `anni biyadihi wa sultanihi</a:t>
            </a:r>
            <a:endParaRPr lang="fi-FI" sz="3200" b="1" i="1" dirty="0">
              <a:solidFill>
                <a:srgbClr val="000066"/>
              </a:solidFill>
              <a:ea typeface="MS Mincho" pitchFamily="49" charset="-128"/>
            </a:endParaRPr>
          </a:p>
        </p:txBody>
      </p:sp>
      <p:sp>
        <p:nvSpPr>
          <p:cNvPr id="1024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dirty="0" err="1" smtClean="0">
                <a:solidFill>
                  <a:srgbClr val="FFFF99"/>
                </a:solidFill>
                <a:latin typeface="Trebuchet MS" pitchFamily="34" charset="0"/>
              </a:rPr>
              <a:t>Duá</a:t>
            </a:r>
            <a:r>
              <a:rPr lang="en-US" sz="1600" b="1" dirty="0" smtClean="0">
                <a:solidFill>
                  <a:srgbClr val="FFFF99"/>
                </a:solidFill>
                <a:latin typeface="Trebuchet MS" pitchFamily="34" charset="0"/>
              </a:rPr>
              <a:t> Sabah</a:t>
            </a:r>
            <a:endParaRPr lang="en-US" sz="1600" b="1" dirty="0">
              <a:solidFill>
                <a:srgbClr val="FFFF99"/>
              </a:solidFill>
              <a:latin typeface="Trebuchet MS" pitchFamily="34" charset="0"/>
            </a:endParaRPr>
          </a:p>
        </p:txBody>
      </p:sp>
      <p:sp>
        <p:nvSpPr>
          <p:cNvPr id="10246"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smtClean="0">
                <a:solidFill>
                  <a:srgbClr val="FFFF99"/>
                </a:solidFill>
                <a:latin typeface="Attari_Quran" pitchFamily="2" charset="-78"/>
                <a:cs typeface="Attari_Quran" pitchFamily="2" charset="-78"/>
              </a:rPr>
              <a:t>دُعاءُ الصّباح </a:t>
            </a:r>
            <a:endParaRPr lang="ar-SA" sz="2800" b="1" dirty="0">
              <a:solidFill>
                <a:srgbClr val="FFFF99"/>
              </a:solidFill>
              <a:latin typeface="Attari_Quran" pitchFamily="2" charset="-78"/>
              <a:cs typeface="Attari_Quran" pitchFamily="2" charset="-78"/>
            </a:endParaRPr>
          </a:p>
        </p:txBody>
      </p:sp>
    </p:spTree>
    <p:extLst>
      <p:ext uri="{BB962C8B-B14F-4D97-AF65-F5344CB8AC3E}">
        <p14:creationId xmlns:p14="http://schemas.microsoft.com/office/powerpoint/2010/main" val="2380323683"/>
      </p:ext>
    </p:extLst>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68375"/>
            <a:ext cx="8763000" cy="1470025"/>
          </a:xfrm>
          <a:extLst/>
        </p:spPr>
        <p:txBody>
          <a:bodyPr/>
          <a:lstStyle/>
          <a:p>
            <a:pPr rtl="1" eaLnBrk="1" hangingPunct="1">
              <a:lnSpc>
                <a:spcPts val="8000"/>
              </a:lnSpc>
              <a:defRPr/>
            </a:pPr>
            <a:r>
              <a:rPr lang="ar-SA" sz="9200" kern="1200" dirty="0">
                <a:latin typeface="Attari_Quran" pitchFamily="2" charset="-78"/>
                <a:ea typeface="+mn-ea"/>
                <a:cs typeface="Attari_Quran" pitchFamily="2" charset="-78"/>
              </a:rPr>
              <a:t>صَلِّ اللَّهُمَّ </a:t>
            </a:r>
            <a:r>
              <a:rPr lang="ar-SA" sz="9200" kern="1200" dirty="0" err="1">
                <a:latin typeface="Attari_Quran" pitchFamily="2" charset="-78"/>
                <a:ea typeface="+mn-ea"/>
                <a:cs typeface="Attari_Quran" pitchFamily="2" charset="-78"/>
              </a:rPr>
              <a:t>عَلَىٰ</a:t>
            </a:r>
            <a:r>
              <a:rPr lang="ar-SA" sz="9200" kern="1200" dirty="0">
                <a:latin typeface="Attari_Quran" pitchFamily="2" charset="-78"/>
                <a:ea typeface="+mn-ea"/>
                <a:cs typeface="Attari_Quran" pitchFamily="2" charset="-78"/>
              </a:rPr>
              <a:t> </a:t>
            </a:r>
            <a:r>
              <a:rPr lang="ar-SA" sz="9200" kern="1200" dirty="0" err="1">
                <a:latin typeface="Attari_Quran" pitchFamily="2" charset="-78"/>
                <a:ea typeface="+mn-ea"/>
                <a:cs typeface="Attari_Quran" pitchFamily="2" charset="-78"/>
              </a:rPr>
              <a:t>ٱلدَّلِيلِ</a:t>
            </a:r>
            <a:r>
              <a:rPr lang="ar-SA" sz="9200" kern="1200" dirty="0">
                <a:latin typeface="Attari_Quran" pitchFamily="2" charset="-78"/>
                <a:ea typeface="+mn-ea"/>
                <a:cs typeface="Attari_Quran" pitchFamily="2" charset="-78"/>
              </a:rPr>
              <a:t> إِلَيْكَ فِي </a:t>
            </a:r>
            <a:r>
              <a:rPr lang="ar-SA" sz="9200" kern="1200" dirty="0" err="1">
                <a:latin typeface="Attari_Quran" pitchFamily="2" charset="-78"/>
                <a:ea typeface="+mn-ea"/>
                <a:cs typeface="Attari_Quran" pitchFamily="2" charset="-78"/>
              </a:rPr>
              <a:t>ٱللَّيْلِ</a:t>
            </a:r>
            <a:r>
              <a:rPr lang="ar-SA" sz="9200" kern="1200" dirty="0">
                <a:latin typeface="Attari_Quran" pitchFamily="2" charset="-78"/>
                <a:ea typeface="+mn-ea"/>
                <a:cs typeface="Attari_Quran" pitchFamily="2" charset="-78"/>
              </a:rPr>
              <a:t> </a:t>
            </a:r>
            <a:r>
              <a:rPr lang="ar-SA" sz="9200" kern="1200" dirty="0" err="1">
                <a:latin typeface="Attari_Quran" pitchFamily="2" charset="-78"/>
                <a:ea typeface="+mn-ea"/>
                <a:cs typeface="Attari_Quran" pitchFamily="2" charset="-78"/>
              </a:rPr>
              <a:t>ٱلالْيَلِ</a:t>
            </a:r>
            <a:endParaRPr lang="en-US" sz="9200" kern="1200" dirty="0">
              <a:latin typeface="Attari_Quran" pitchFamily="2" charset="-78"/>
              <a:ea typeface="+mn-ea"/>
              <a:cs typeface="Attari_Quran" pitchFamily="2" charset="-78"/>
            </a:endParaRPr>
          </a:p>
        </p:txBody>
      </p:sp>
      <p:sp>
        <p:nvSpPr>
          <p:cNvPr id="12" name="Subtitle 4"/>
          <p:cNvSpPr>
            <a:spLocks noGrp="1"/>
          </p:cNvSpPr>
          <p:nvPr>
            <p:ph type="subTitle" idx="1"/>
          </p:nvPr>
        </p:nvSpPr>
        <p:spPr>
          <a:xfrm>
            <a:off x="228600" y="2895600"/>
            <a:ext cx="8686800" cy="1752600"/>
          </a:xfrm>
          <a:extLst/>
        </p:spPr>
        <p:txBody>
          <a:bodyPr/>
          <a:lstStyle/>
          <a:p>
            <a:pPr marL="342900" indent="-342900" eaLnBrk="1" hangingPunct="1">
              <a:defRPr/>
            </a:pPr>
            <a:r>
              <a:rPr lang="en-US" sz="3600" b="1" kern="1200" dirty="0">
                <a:ea typeface="MS Mincho" pitchFamily="49" charset="-128"/>
              </a:rPr>
              <a:t>Bless, O Allah, the guide to You in the darkest night,</a:t>
            </a:r>
          </a:p>
        </p:txBody>
      </p:sp>
      <p:sp>
        <p:nvSpPr>
          <p:cNvPr id="10244"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it-IT" sz="3200" b="1" i="1" dirty="0" smtClean="0">
                <a:solidFill>
                  <a:srgbClr val="000066"/>
                </a:solidFill>
                <a:ea typeface="MS Mincho" pitchFamily="49" charset="-128"/>
              </a:rPr>
              <a:t>salli allahumma `ala alddalili ilayka fi allayli al-alyali</a:t>
            </a:r>
            <a:endParaRPr lang="fi-FI" sz="3200" b="1" i="1" dirty="0">
              <a:solidFill>
                <a:srgbClr val="000066"/>
              </a:solidFill>
              <a:ea typeface="MS Mincho" pitchFamily="49" charset="-128"/>
            </a:endParaRPr>
          </a:p>
        </p:txBody>
      </p:sp>
      <p:sp>
        <p:nvSpPr>
          <p:cNvPr id="1024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dirty="0" err="1" smtClean="0">
                <a:solidFill>
                  <a:srgbClr val="FFFF99"/>
                </a:solidFill>
                <a:latin typeface="Trebuchet MS" pitchFamily="34" charset="0"/>
              </a:rPr>
              <a:t>Duá</a:t>
            </a:r>
            <a:r>
              <a:rPr lang="en-US" sz="1600" b="1" dirty="0" smtClean="0">
                <a:solidFill>
                  <a:srgbClr val="FFFF99"/>
                </a:solidFill>
                <a:latin typeface="Trebuchet MS" pitchFamily="34" charset="0"/>
              </a:rPr>
              <a:t> Sabah</a:t>
            </a:r>
            <a:endParaRPr lang="en-US" sz="1600" b="1" dirty="0">
              <a:solidFill>
                <a:srgbClr val="FFFF99"/>
              </a:solidFill>
              <a:latin typeface="Trebuchet MS" pitchFamily="34" charset="0"/>
            </a:endParaRPr>
          </a:p>
        </p:txBody>
      </p:sp>
      <p:sp>
        <p:nvSpPr>
          <p:cNvPr id="10246"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smtClean="0">
                <a:solidFill>
                  <a:srgbClr val="FFFF99"/>
                </a:solidFill>
                <a:latin typeface="Attari_Quran" pitchFamily="2" charset="-78"/>
                <a:cs typeface="Attari_Quran" pitchFamily="2" charset="-78"/>
              </a:rPr>
              <a:t>دُعاءُ الصّباح </a:t>
            </a:r>
            <a:endParaRPr lang="ar-SA" sz="2800" b="1" dirty="0">
              <a:solidFill>
                <a:srgbClr val="FFFF99"/>
              </a:solidFill>
              <a:latin typeface="Attari_Quran" pitchFamily="2" charset="-78"/>
              <a:cs typeface="Attari_Quran" pitchFamily="2" charset="-78"/>
            </a:endParaRPr>
          </a:p>
        </p:txBody>
      </p:sp>
    </p:spTree>
    <p:extLst>
      <p:ext uri="{BB962C8B-B14F-4D97-AF65-F5344CB8AC3E}">
        <p14:creationId xmlns:p14="http://schemas.microsoft.com/office/powerpoint/2010/main" val="2380323683"/>
      </p:ext>
    </p:extLst>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68375"/>
            <a:ext cx="8763000" cy="1470025"/>
          </a:xfrm>
          <a:extLst/>
        </p:spPr>
        <p:txBody>
          <a:bodyPr/>
          <a:lstStyle/>
          <a:p>
            <a:pPr rtl="1" eaLnBrk="1" hangingPunct="1">
              <a:lnSpc>
                <a:spcPts val="8000"/>
              </a:lnSpc>
              <a:defRPr/>
            </a:pPr>
            <a:r>
              <a:rPr lang="ar-SA" sz="9200" kern="1200" dirty="0" err="1">
                <a:latin typeface="Attari_Quran" pitchFamily="2" charset="-78"/>
                <a:ea typeface="+mn-ea"/>
                <a:cs typeface="Attari_Quran" pitchFamily="2" charset="-78"/>
              </a:rPr>
              <a:t>وَٱلْمَاسِكِ</a:t>
            </a:r>
            <a:r>
              <a:rPr lang="ar-SA" sz="9200" kern="1200" dirty="0">
                <a:latin typeface="Attari_Quran" pitchFamily="2" charset="-78"/>
                <a:ea typeface="+mn-ea"/>
                <a:cs typeface="Attari_Quran" pitchFamily="2" charset="-78"/>
              </a:rPr>
              <a:t> مِنْ اسْبَابِكَ بِحَبْلِ </a:t>
            </a:r>
            <a:r>
              <a:rPr lang="ar-SA" sz="9200" kern="1200" dirty="0" err="1">
                <a:latin typeface="Attari_Quran" pitchFamily="2" charset="-78"/>
                <a:ea typeface="+mn-ea"/>
                <a:cs typeface="Attari_Quran" pitchFamily="2" charset="-78"/>
              </a:rPr>
              <a:t>ٱلشَّرَفِ</a:t>
            </a:r>
            <a:r>
              <a:rPr lang="ar-SA" sz="9200" kern="1200" dirty="0">
                <a:latin typeface="Attari_Quran" pitchFamily="2" charset="-78"/>
                <a:ea typeface="+mn-ea"/>
                <a:cs typeface="Attari_Quran" pitchFamily="2" charset="-78"/>
              </a:rPr>
              <a:t> </a:t>
            </a:r>
            <a:r>
              <a:rPr lang="ar-SA" sz="9200" kern="1200" dirty="0" err="1">
                <a:latin typeface="Attari_Quran" pitchFamily="2" charset="-78"/>
                <a:ea typeface="+mn-ea"/>
                <a:cs typeface="Attari_Quran" pitchFamily="2" charset="-78"/>
              </a:rPr>
              <a:t>ٱلاطْوَلِ</a:t>
            </a:r>
            <a:endParaRPr lang="en-US" sz="9200" kern="1200" dirty="0">
              <a:latin typeface="Attari_Quran" pitchFamily="2" charset="-78"/>
              <a:ea typeface="+mn-ea"/>
              <a:cs typeface="Attari_Quran" pitchFamily="2" charset="-78"/>
            </a:endParaRPr>
          </a:p>
        </p:txBody>
      </p:sp>
      <p:sp>
        <p:nvSpPr>
          <p:cNvPr id="12" name="Subtitle 4"/>
          <p:cNvSpPr>
            <a:spLocks noGrp="1"/>
          </p:cNvSpPr>
          <p:nvPr>
            <p:ph type="subTitle" idx="1"/>
          </p:nvPr>
        </p:nvSpPr>
        <p:spPr>
          <a:xfrm>
            <a:off x="228600" y="2895600"/>
            <a:ext cx="8686800" cy="1752600"/>
          </a:xfrm>
          <a:extLst/>
        </p:spPr>
        <p:txBody>
          <a:bodyPr/>
          <a:lstStyle/>
          <a:p>
            <a:pPr marL="342900" indent="-342900" eaLnBrk="1" hangingPunct="1">
              <a:defRPr/>
            </a:pPr>
            <a:r>
              <a:rPr lang="en-US" sz="3600" b="1" kern="1200" dirty="0">
                <a:ea typeface="MS Mincho" pitchFamily="49" charset="-128"/>
              </a:rPr>
              <a:t>who, of Your ropes, clings to the cord of the longest nobility,</a:t>
            </a:r>
          </a:p>
        </p:txBody>
      </p:sp>
      <p:sp>
        <p:nvSpPr>
          <p:cNvPr id="10244"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dirty="0" smtClean="0">
                <a:solidFill>
                  <a:srgbClr val="000066"/>
                </a:solidFill>
                <a:ea typeface="MS Mincho" pitchFamily="49" charset="-128"/>
              </a:rPr>
              <a:t>walmasiki min asbabika bihabli alshsharafi al-atwali</a:t>
            </a:r>
            <a:endParaRPr lang="fi-FI" sz="3200" b="1" i="1" dirty="0">
              <a:solidFill>
                <a:srgbClr val="000066"/>
              </a:solidFill>
              <a:ea typeface="MS Mincho" pitchFamily="49" charset="-128"/>
            </a:endParaRPr>
          </a:p>
        </p:txBody>
      </p:sp>
      <p:sp>
        <p:nvSpPr>
          <p:cNvPr id="1024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dirty="0" err="1" smtClean="0">
                <a:solidFill>
                  <a:srgbClr val="FFFF99"/>
                </a:solidFill>
                <a:latin typeface="Trebuchet MS" pitchFamily="34" charset="0"/>
              </a:rPr>
              <a:t>Duá</a:t>
            </a:r>
            <a:r>
              <a:rPr lang="en-US" sz="1600" b="1" dirty="0" smtClean="0">
                <a:solidFill>
                  <a:srgbClr val="FFFF99"/>
                </a:solidFill>
                <a:latin typeface="Trebuchet MS" pitchFamily="34" charset="0"/>
              </a:rPr>
              <a:t> Sabah</a:t>
            </a:r>
            <a:endParaRPr lang="en-US" sz="1600" b="1" dirty="0">
              <a:solidFill>
                <a:srgbClr val="FFFF99"/>
              </a:solidFill>
              <a:latin typeface="Trebuchet MS" pitchFamily="34" charset="0"/>
            </a:endParaRPr>
          </a:p>
        </p:txBody>
      </p:sp>
      <p:sp>
        <p:nvSpPr>
          <p:cNvPr id="10246"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smtClean="0">
                <a:solidFill>
                  <a:srgbClr val="FFFF99"/>
                </a:solidFill>
                <a:latin typeface="Attari_Quran" pitchFamily="2" charset="-78"/>
                <a:cs typeface="Attari_Quran" pitchFamily="2" charset="-78"/>
              </a:rPr>
              <a:t>دُعاءُ الصّباح </a:t>
            </a:r>
            <a:endParaRPr lang="ar-SA" sz="2800" b="1" dirty="0">
              <a:solidFill>
                <a:srgbClr val="FFFF99"/>
              </a:solidFill>
              <a:latin typeface="Attari_Quran" pitchFamily="2" charset="-78"/>
              <a:cs typeface="Attari_Quran" pitchFamily="2" charset="-78"/>
            </a:endParaRPr>
          </a:p>
        </p:txBody>
      </p:sp>
    </p:spTree>
    <p:extLst>
      <p:ext uri="{BB962C8B-B14F-4D97-AF65-F5344CB8AC3E}">
        <p14:creationId xmlns:p14="http://schemas.microsoft.com/office/powerpoint/2010/main" val="2380323683"/>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304800" y="466606"/>
            <a:ext cx="8534400" cy="6524863"/>
          </a:xfrm>
          <a:prstGeom prst="rect">
            <a:avLst/>
          </a:prstGeom>
          <a:gradFill rotWithShape="1">
            <a:gsLst>
              <a:gs pos="0">
                <a:srgbClr val="003399"/>
              </a:gs>
              <a:gs pos="50000">
                <a:srgbClr val="001847"/>
              </a:gs>
              <a:gs pos="100000">
                <a:srgbClr val="003399"/>
              </a:gs>
            </a:gsLst>
            <a:lin ang="27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342900" indent="-342900" eaLnBrk="0" hangingPunct="0">
              <a:defRPr>
                <a:solidFill>
                  <a:schemeClr val="tx1"/>
                </a:solidFill>
                <a:latin typeface="Arial" charset="0"/>
                <a:cs typeface="Arial" charset="0"/>
              </a:defRPr>
            </a:lvl1pPr>
            <a:lvl2pPr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lvl="1" algn="ctr" eaLnBrk="1" hangingPunct="1"/>
            <a:r>
              <a:rPr lang="en-US" sz="2150" b="1" dirty="0" smtClean="0">
                <a:solidFill>
                  <a:srgbClr val="FFFF00"/>
                </a:solidFill>
              </a:rPr>
              <a:t>It is related in the book "</a:t>
            </a:r>
            <a:r>
              <a:rPr lang="en-US" sz="2150" b="1" dirty="0" err="1" smtClean="0">
                <a:solidFill>
                  <a:srgbClr val="FFFF00"/>
                </a:solidFill>
              </a:rPr>
              <a:t>Musbah</a:t>
            </a:r>
            <a:r>
              <a:rPr lang="en-US" sz="2150" b="1" dirty="0" smtClean="0">
                <a:solidFill>
                  <a:srgbClr val="FFFF00"/>
                </a:solidFill>
              </a:rPr>
              <a:t>" that the best time for reading this prayer is after the morning </a:t>
            </a:r>
            <a:r>
              <a:rPr lang="en-US" sz="2150" b="1" dirty="0" err="1" smtClean="0">
                <a:solidFill>
                  <a:srgbClr val="FFFF00"/>
                </a:solidFill>
              </a:rPr>
              <a:t>nafila</a:t>
            </a:r>
            <a:r>
              <a:rPr lang="en-US" sz="2150" b="1" dirty="0" smtClean="0">
                <a:solidFill>
                  <a:srgbClr val="FFFF00"/>
                </a:solidFill>
              </a:rPr>
              <a:t> prayer. Another tradition by </a:t>
            </a:r>
            <a:r>
              <a:rPr lang="en-US" sz="2150" b="1" dirty="0" err="1" smtClean="0">
                <a:solidFill>
                  <a:srgbClr val="FFFF00"/>
                </a:solidFill>
              </a:rPr>
              <a:t>Allama</a:t>
            </a:r>
            <a:r>
              <a:rPr lang="en-US" sz="2150" b="1" dirty="0" smtClean="0">
                <a:solidFill>
                  <a:srgbClr val="FFFF00"/>
                </a:solidFill>
              </a:rPr>
              <a:t> </a:t>
            </a:r>
            <a:r>
              <a:rPr lang="en-US" sz="2150" b="1" dirty="0" err="1" smtClean="0">
                <a:solidFill>
                  <a:srgbClr val="FFFF00"/>
                </a:solidFill>
              </a:rPr>
              <a:t>Majlisi</a:t>
            </a:r>
            <a:r>
              <a:rPr lang="en-US" sz="2150" b="1" dirty="0" smtClean="0">
                <a:solidFill>
                  <a:srgbClr val="FFFF00"/>
                </a:solidFill>
              </a:rPr>
              <a:t> states this </a:t>
            </a:r>
            <a:r>
              <a:rPr lang="en-US" sz="2150" b="1" dirty="0" err="1" smtClean="0">
                <a:solidFill>
                  <a:srgbClr val="FFFF00"/>
                </a:solidFill>
              </a:rPr>
              <a:t>dua</a:t>
            </a:r>
            <a:r>
              <a:rPr lang="en-US" sz="2150" b="1" dirty="0" smtClean="0">
                <a:solidFill>
                  <a:srgbClr val="FFFF00"/>
                </a:solidFill>
              </a:rPr>
              <a:t> is the </a:t>
            </a:r>
            <a:r>
              <a:rPr lang="en-US" sz="2150" b="1" i="1" dirty="0" smtClean="0">
                <a:solidFill>
                  <a:srgbClr val="FFFF00"/>
                </a:solidFill>
              </a:rPr>
              <a:t>'</a:t>
            </a:r>
            <a:r>
              <a:rPr lang="en-US" sz="2150" b="1" i="1" dirty="0" err="1" smtClean="0">
                <a:solidFill>
                  <a:srgbClr val="FFFF00"/>
                </a:solidFill>
              </a:rPr>
              <a:t>taqeeb</a:t>
            </a:r>
            <a:r>
              <a:rPr lang="en-US" sz="2150" b="1" i="1" dirty="0" smtClean="0">
                <a:solidFill>
                  <a:srgbClr val="FFFF00"/>
                </a:solidFill>
              </a:rPr>
              <a:t>'</a:t>
            </a:r>
            <a:r>
              <a:rPr lang="en-US" sz="2150" b="1" dirty="0" smtClean="0">
                <a:solidFill>
                  <a:srgbClr val="FFFF00"/>
                </a:solidFill>
              </a:rPr>
              <a:t> of the morning prayer.</a:t>
            </a:r>
            <a:r>
              <a:rPr lang="en-US" sz="2150" b="1" dirty="0">
                <a:solidFill>
                  <a:srgbClr val="FFFF00"/>
                </a:solidFill>
              </a:rPr>
              <a:t> </a:t>
            </a:r>
            <a:r>
              <a:rPr lang="en-US" sz="2150" b="1" dirty="0" smtClean="0">
                <a:solidFill>
                  <a:srgbClr val="FFFF00"/>
                </a:solidFill>
              </a:rPr>
              <a:t>The supplication of dawn is one of those soul-elevating prayers to the Almighty, which reflect the sublimity, piety, and high literary standard of Imam Ali's (A) style and diction. Dawn is the best time of prayer, repentance and invocation of the sustainer of the universe, when the doors of the heavens are opened and all creatures receive their sustenance from Him. It is a privilege of the Muslims to be commanded to stand up in all humility before their Maker everyday, at the first streak of dawn: to glorify their Lord and Master and to beg of Him not only material but also spiritual sustenance. So particular was Imam Ali (A) about prayers at dawn that on his death-bed he called upon the red glow of the morning to bear witness that never in his entire life had morning appeared in the sky to find him sleeping. May his followers try to emulate his radiant example.</a:t>
            </a:r>
          </a:p>
        </p:txBody>
      </p:sp>
      <p:sp>
        <p:nvSpPr>
          <p:cNvPr id="3075" name="Text Box 2"/>
          <p:cNvSpPr txBox="1">
            <a:spLocks noChangeArrowheads="1"/>
          </p:cNvSpPr>
          <p:nvPr/>
        </p:nvSpPr>
        <p:spPr bwMode="auto">
          <a:xfrm>
            <a:off x="304800" y="227013"/>
            <a:ext cx="8534400" cy="369887"/>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GB" b="1" dirty="0">
                <a:solidFill>
                  <a:srgbClr val="FFFF99"/>
                </a:solidFill>
                <a:latin typeface="Trebuchet MS" pitchFamily="34" charset="0"/>
              </a:rPr>
              <a:t>Merits</a:t>
            </a:r>
          </a:p>
        </p:txBody>
      </p:sp>
      <p:sp>
        <p:nvSpPr>
          <p:cNvPr id="3076" name="Text Box 13"/>
          <p:cNvSpPr txBox="1">
            <a:spLocks noChangeArrowheads="1"/>
          </p:cNvSpPr>
          <p:nvPr/>
        </p:nvSpPr>
        <p:spPr bwMode="auto">
          <a:xfrm>
            <a:off x="304800" y="228600"/>
            <a:ext cx="3810000" cy="339725"/>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dirty="0" err="1" smtClean="0">
                <a:solidFill>
                  <a:srgbClr val="FFFF99"/>
                </a:solidFill>
                <a:latin typeface="Trebuchet MS" pitchFamily="34" charset="0"/>
              </a:rPr>
              <a:t>Duá</a:t>
            </a:r>
            <a:r>
              <a:rPr lang="en-US" sz="1600" b="1" dirty="0" smtClean="0">
                <a:solidFill>
                  <a:srgbClr val="FFFF99"/>
                </a:solidFill>
                <a:latin typeface="Trebuchet MS" pitchFamily="34" charset="0"/>
              </a:rPr>
              <a:t> Sabah</a:t>
            </a:r>
            <a:endParaRPr lang="en-US" sz="1600" b="1" dirty="0">
              <a:solidFill>
                <a:srgbClr val="FFFF99"/>
              </a:solidFill>
              <a:latin typeface="Trebuchet MS" pitchFamily="34" charset="0"/>
            </a:endParaRPr>
          </a:p>
        </p:txBody>
      </p:sp>
      <p:sp>
        <p:nvSpPr>
          <p:cNvPr id="3077" name="Text Box 13"/>
          <p:cNvSpPr txBox="1">
            <a:spLocks noChangeArrowheads="1"/>
          </p:cNvSpPr>
          <p:nvPr/>
        </p:nvSpPr>
        <p:spPr bwMode="auto">
          <a:xfrm>
            <a:off x="5089525" y="230188"/>
            <a:ext cx="3749675" cy="338137"/>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700" b="1" dirty="0" smtClean="0">
                <a:solidFill>
                  <a:srgbClr val="FFFF99"/>
                </a:solidFill>
                <a:latin typeface="Attari_Quran" pitchFamily="2" charset="-78"/>
                <a:cs typeface="Attari_Quran" pitchFamily="2" charset="-78"/>
              </a:rPr>
              <a:t>دُعاءُ الصّباح </a:t>
            </a:r>
            <a:endParaRPr lang="ar-SA" sz="2700" b="1" dirty="0">
              <a:solidFill>
                <a:srgbClr val="FFFF99"/>
              </a:solidFill>
              <a:latin typeface="Attari_Quran" pitchFamily="2" charset="-78"/>
              <a:cs typeface="Attari_Quran" pitchFamily="2" charset="-78"/>
            </a:endParaRPr>
          </a:p>
        </p:txBody>
      </p:sp>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68375"/>
            <a:ext cx="8763000" cy="1470025"/>
          </a:xfrm>
          <a:extLst/>
        </p:spPr>
        <p:txBody>
          <a:bodyPr/>
          <a:lstStyle/>
          <a:p>
            <a:pPr rtl="1" eaLnBrk="1" hangingPunct="1">
              <a:lnSpc>
                <a:spcPts val="8000"/>
              </a:lnSpc>
              <a:defRPr/>
            </a:pPr>
            <a:r>
              <a:rPr lang="ar-SA" sz="9200" kern="1200" dirty="0" err="1">
                <a:latin typeface="Attari_Quran" pitchFamily="2" charset="-78"/>
                <a:ea typeface="+mn-ea"/>
                <a:cs typeface="Attari_Quran" pitchFamily="2" charset="-78"/>
              </a:rPr>
              <a:t>وَٱلنَّاصِعِ</a:t>
            </a:r>
            <a:r>
              <a:rPr lang="ar-SA" sz="9200" kern="1200" dirty="0">
                <a:latin typeface="Attari_Quran" pitchFamily="2" charset="-78"/>
                <a:ea typeface="+mn-ea"/>
                <a:cs typeface="Attari_Quran" pitchFamily="2" charset="-78"/>
              </a:rPr>
              <a:t> </a:t>
            </a:r>
            <a:r>
              <a:rPr lang="ar-SA" sz="9200" kern="1200" dirty="0" err="1">
                <a:latin typeface="Attari_Quran" pitchFamily="2" charset="-78"/>
                <a:ea typeface="+mn-ea"/>
                <a:cs typeface="Attari_Quran" pitchFamily="2" charset="-78"/>
              </a:rPr>
              <a:t>ٱلْحَسَبِ</a:t>
            </a:r>
            <a:r>
              <a:rPr lang="ar-SA" sz="9200" kern="1200" dirty="0">
                <a:latin typeface="Attari_Quran" pitchFamily="2" charset="-78"/>
                <a:ea typeface="+mn-ea"/>
                <a:cs typeface="Attari_Quran" pitchFamily="2" charset="-78"/>
              </a:rPr>
              <a:t> فِي ذِرْوَةِ </a:t>
            </a:r>
            <a:r>
              <a:rPr lang="ar-SA" sz="9200" kern="1200" dirty="0" err="1">
                <a:latin typeface="Attari_Quran" pitchFamily="2" charset="-78"/>
                <a:ea typeface="+mn-ea"/>
                <a:cs typeface="Attari_Quran" pitchFamily="2" charset="-78"/>
              </a:rPr>
              <a:t>ٱلْكَاهِلِ</a:t>
            </a:r>
            <a:r>
              <a:rPr lang="ar-SA" sz="9200" kern="1200" dirty="0">
                <a:latin typeface="Attari_Quran" pitchFamily="2" charset="-78"/>
                <a:ea typeface="+mn-ea"/>
                <a:cs typeface="Attari_Quran" pitchFamily="2" charset="-78"/>
              </a:rPr>
              <a:t> </a:t>
            </a:r>
            <a:r>
              <a:rPr lang="ar-SA" sz="9200" kern="1200" dirty="0" err="1">
                <a:latin typeface="Attari_Quran" pitchFamily="2" charset="-78"/>
                <a:ea typeface="+mn-ea"/>
                <a:cs typeface="Attari_Quran" pitchFamily="2" charset="-78"/>
              </a:rPr>
              <a:t>ٱلاعْبَلِ</a:t>
            </a:r>
            <a:endParaRPr lang="en-US" sz="9200" kern="1200" dirty="0">
              <a:latin typeface="Attari_Quran" pitchFamily="2" charset="-78"/>
              <a:ea typeface="+mn-ea"/>
              <a:cs typeface="Attari_Quran" pitchFamily="2" charset="-78"/>
            </a:endParaRPr>
          </a:p>
        </p:txBody>
      </p:sp>
      <p:sp>
        <p:nvSpPr>
          <p:cNvPr id="12" name="Subtitle 4"/>
          <p:cNvSpPr>
            <a:spLocks noGrp="1"/>
          </p:cNvSpPr>
          <p:nvPr>
            <p:ph type="subTitle" idx="1"/>
          </p:nvPr>
        </p:nvSpPr>
        <p:spPr>
          <a:xfrm>
            <a:off x="228600" y="2895600"/>
            <a:ext cx="8686800" cy="1752600"/>
          </a:xfrm>
          <a:extLst/>
        </p:spPr>
        <p:txBody>
          <a:bodyPr/>
          <a:lstStyle/>
          <a:p>
            <a:pPr marL="342900" indent="-342900" eaLnBrk="1" hangingPunct="1">
              <a:defRPr/>
            </a:pPr>
            <a:r>
              <a:rPr lang="en-US" sz="3600" b="1" kern="1200" dirty="0">
                <a:ea typeface="MS Mincho" pitchFamily="49" charset="-128"/>
              </a:rPr>
              <a:t>whose pure lineage evident at the summit of stout shoulders,</a:t>
            </a:r>
          </a:p>
        </p:txBody>
      </p:sp>
      <p:sp>
        <p:nvSpPr>
          <p:cNvPr id="10244"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it-IT" sz="3200" b="1" i="1" dirty="0" smtClean="0">
                <a:solidFill>
                  <a:srgbClr val="000066"/>
                </a:solidFill>
                <a:ea typeface="MS Mincho" pitchFamily="49" charset="-128"/>
              </a:rPr>
              <a:t>walnnasi`i alhasabi fi dhirwati alkahili al-a`bali</a:t>
            </a:r>
            <a:endParaRPr lang="fi-FI" sz="3200" b="1" i="1" dirty="0">
              <a:solidFill>
                <a:srgbClr val="000066"/>
              </a:solidFill>
              <a:ea typeface="MS Mincho" pitchFamily="49" charset="-128"/>
            </a:endParaRPr>
          </a:p>
        </p:txBody>
      </p:sp>
      <p:sp>
        <p:nvSpPr>
          <p:cNvPr id="1024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dirty="0" err="1" smtClean="0">
                <a:solidFill>
                  <a:srgbClr val="FFFF99"/>
                </a:solidFill>
                <a:latin typeface="Trebuchet MS" pitchFamily="34" charset="0"/>
              </a:rPr>
              <a:t>Duá</a:t>
            </a:r>
            <a:r>
              <a:rPr lang="en-US" sz="1600" b="1" dirty="0" smtClean="0">
                <a:solidFill>
                  <a:srgbClr val="FFFF99"/>
                </a:solidFill>
                <a:latin typeface="Trebuchet MS" pitchFamily="34" charset="0"/>
              </a:rPr>
              <a:t> Sabah</a:t>
            </a:r>
            <a:endParaRPr lang="en-US" sz="1600" b="1" dirty="0">
              <a:solidFill>
                <a:srgbClr val="FFFF99"/>
              </a:solidFill>
              <a:latin typeface="Trebuchet MS" pitchFamily="34" charset="0"/>
            </a:endParaRPr>
          </a:p>
        </p:txBody>
      </p:sp>
      <p:sp>
        <p:nvSpPr>
          <p:cNvPr id="10246"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smtClean="0">
                <a:solidFill>
                  <a:srgbClr val="FFFF99"/>
                </a:solidFill>
                <a:latin typeface="Attari_Quran" pitchFamily="2" charset="-78"/>
                <a:cs typeface="Attari_Quran" pitchFamily="2" charset="-78"/>
              </a:rPr>
              <a:t>دُعاءُ الصّباح </a:t>
            </a:r>
            <a:endParaRPr lang="ar-SA" sz="2800" b="1" dirty="0">
              <a:solidFill>
                <a:srgbClr val="FFFF99"/>
              </a:solidFill>
              <a:latin typeface="Attari_Quran" pitchFamily="2" charset="-78"/>
              <a:cs typeface="Attari_Quran" pitchFamily="2" charset="-78"/>
            </a:endParaRPr>
          </a:p>
        </p:txBody>
      </p:sp>
    </p:spTree>
    <p:extLst>
      <p:ext uri="{BB962C8B-B14F-4D97-AF65-F5344CB8AC3E}">
        <p14:creationId xmlns:p14="http://schemas.microsoft.com/office/powerpoint/2010/main" val="2380323683"/>
      </p:ext>
    </p:extLst>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68375"/>
            <a:ext cx="8763000" cy="1470025"/>
          </a:xfrm>
          <a:extLst/>
        </p:spPr>
        <p:txBody>
          <a:bodyPr/>
          <a:lstStyle/>
          <a:p>
            <a:pPr rtl="1" eaLnBrk="1" hangingPunct="1">
              <a:lnSpc>
                <a:spcPts val="8000"/>
              </a:lnSpc>
              <a:defRPr/>
            </a:pPr>
            <a:r>
              <a:rPr lang="ar-SA" sz="9200" kern="1200" dirty="0" err="1">
                <a:latin typeface="Attari_Quran" pitchFamily="2" charset="-78"/>
                <a:ea typeface="+mn-ea"/>
                <a:cs typeface="Attari_Quran" pitchFamily="2" charset="-78"/>
              </a:rPr>
              <a:t>وَٱلثَّابِتِ</a:t>
            </a:r>
            <a:r>
              <a:rPr lang="ar-SA" sz="9200" kern="1200" dirty="0">
                <a:latin typeface="Attari_Quran" pitchFamily="2" charset="-78"/>
                <a:ea typeface="+mn-ea"/>
                <a:cs typeface="Attari_Quran" pitchFamily="2" charset="-78"/>
              </a:rPr>
              <a:t> </a:t>
            </a:r>
            <a:r>
              <a:rPr lang="ar-SA" sz="9200" kern="1200" dirty="0" err="1">
                <a:latin typeface="Attari_Quran" pitchFamily="2" charset="-78"/>
                <a:ea typeface="+mn-ea"/>
                <a:cs typeface="Attari_Quran" pitchFamily="2" charset="-78"/>
              </a:rPr>
              <a:t>ٱلْقَدَمِ</a:t>
            </a:r>
            <a:r>
              <a:rPr lang="ar-SA" sz="9200" kern="1200" dirty="0">
                <a:latin typeface="Attari_Quran" pitchFamily="2" charset="-78"/>
                <a:ea typeface="+mn-ea"/>
                <a:cs typeface="Attari_Quran" pitchFamily="2" charset="-78"/>
              </a:rPr>
              <a:t> </a:t>
            </a:r>
            <a:r>
              <a:rPr lang="ar-SA" sz="9200" kern="1200" dirty="0" err="1">
                <a:latin typeface="Attari_Quran" pitchFamily="2" charset="-78"/>
                <a:ea typeface="+mn-ea"/>
                <a:cs typeface="Attari_Quran" pitchFamily="2" charset="-78"/>
              </a:rPr>
              <a:t>عَلَىٰ</a:t>
            </a:r>
            <a:r>
              <a:rPr lang="ar-SA" sz="9200" kern="1200" dirty="0">
                <a:latin typeface="Attari_Quran" pitchFamily="2" charset="-78"/>
                <a:ea typeface="+mn-ea"/>
                <a:cs typeface="Attari_Quran" pitchFamily="2" charset="-78"/>
              </a:rPr>
              <a:t> </a:t>
            </a:r>
            <a:r>
              <a:rPr lang="ar-SA" sz="9200" kern="1200" dirty="0" err="1">
                <a:latin typeface="Attari_Quran" pitchFamily="2" charset="-78"/>
                <a:ea typeface="+mn-ea"/>
                <a:cs typeface="Attari_Quran" pitchFamily="2" charset="-78"/>
              </a:rPr>
              <a:t>زَحَاِليْفِهَا</a:t>
            </a:r>
            <a:r>
              <a:rPr lang="ar-SA" sz="9200" kern="1200" dirty="0">
                <a:latin typeface="Attari_Quran" pitchFamily="2" charset="-78"/>
                <a:ea typeface="+mn-ea"/>
                <a:cs typeface="Attari_Quran" pitchFamily="2" charset="-78"/>
              </a:rPr>
              <a:t> فِي </a:t>
            </a:r>
            <a:r>
              <a:rPr lang="ar-SA" sz="9200" kern="1200" dirty="0" err="1">
                <a:latin typeface="Attari_Quran" pitchFamily="2" charset="-78"/>
                <a:ea typeface="+mn-ea"/>
                <a:cs typeface="Attari_Quran" pitchFamily="2" charset="-78"/>
              </a:rPr>
              <a:t>ٱلزَّمَنِ</a:t>
            </a:r>
            <a:r>
              <a:rPr lang="ar-SA" sz="9200" kern="1200" dirty="0">
                <a:latin typeface="Attari_Quran" pitchFamily="2" charset="-78"/>
                <a:ea typeface="+mn-ea"/>
                <a:cs typeface="Attari_Quran" pitchFamily="2" charset="-78"/>
              </a:rPr>
              <a:t> </a:t>
            </a:r>
            <a:r>
              <a:rPr lang="ar-SA" sz="9200" kern="1200" dirty="0" err="1">
                <a:latin typeface="Attari_Quran" pitchFamily="2" charset="-78"/>
                <a:ea typeface="+mn-ea"/>
                <a:cs typeface="Attari_Quran" pitchFamily="2" charset="-78"/>
              </a:rPr>
              <a:t>ٱلاوَّلِ</a:t>
            </a:r>
            <a:endParaRPr lang="en-US" sz="9200" kern="1200" dirty="0">
              <a:latin typeface="Attari_Quran" pitchFamily="2" charset="-78"/>
              <a:ea typeface="+mn-ea"/>
              <a:cs typeface="Attari_Quran" pitchFamily="2" charset="-78"/>
            </a:endParaRPr>
          </a:p>
        </p:txBody>
      </p:sp>
      <p:sp>
        <p:nvSpPr>
          <p:cNvPr id="12" name="Subtitle 4"/>
          <p:cNvSpPr>
            <a:spLocks noGrp="1"/>
          </p:cNvSpPr>
          <p:nvPr>
            <p:ph type="subTitle" idx="1"/>
          </p:nvPr>
        </p:nvSpPr>
        <p:spPr>
          <a:xfrm>
            <a:off x="228600" y="2743200"/>
            <a:ext cx="8686800" cy="1752600"/>
          </a:xfrm>
          <a:extLst/>
        </p:spPr>
        <p:txBody>
          <a:bodyPr/>
          <a:lstStyle/>
          <a:p>
            <a:pPr marL="342900" indent="-342900" eaLnBrk="1" hangingPunct="1">
              <a:defRPr/>
            </a:pPr>
            <a:r>
              <a:rPr lang="en-US" sz="3600" b="1" kern="1200" dirty="0">
                <a:ea typeface="MS Mincho" pitchFamily="49" charset="-128"/>
              </a:rPr>
              <a:t>and whose feet were entrenched in spite of slippery places in ancient time.</a:t>
            </a:r>
          </a:p>
        </p:txBody>
      </p:sp>
      <p:sp>
        <p:nvSpPr>
          <p:cNvPr id="10244"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dirty="0" smtClean="0">
                <a:solidFill>
                  <a:srgbClr val="000066"/>
                </a:solidFill>
                <a:ea typeface="MS Mincho" pitchFamily="49" charset="-128"/>
              </a:rPr>
              <a:t>walththabiti alqadami `ala zahalifiha fi alzzamani al-awwali</a:t>
            </a:r>
            <a:endParaRPr lang="fi-FI" sz="3200" b="1" i="1" dirty="0">
              <a:solidFill>
                <a:srgbClr val="000066"/>
              </a:solidFill>
              <a:ea typeface="MS Mincho" pitchFamily="49" charset="-128"/>
            </a:endParaRPr>
          </a:p>
        </p:txBody>
      </p:sp>
      <p:sp>
        <p:nvSpPr>
          <p:cNvPr id="1024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dirty="0" err="1" smtClean="0">
                <a:solidFill>
                  <a:srgbClr val="FFFF99"/>
                </a:solidFill>
                <a:latin typeface="Trebuchet MS" pitchFamily="34" charset="0"/>
              </a:rPr>
              <a:t>Duá</a:t>
            </a:r>
            <a:r>
              <a:rPr lang="en-US" sz="1600" b="1" dirty="0" smtClean="0">
                <a:solidFill>
                  <a:srgbClr val="FFFF99"/>
                </a:solidFill>
                <a:latin typeface="Trebuchet MS" pitchFamily="34" charset="0"/>
              </a:rPr>
              <a:t> Sabah</a:t>
            </a:r>
            <a:endParaRPr lang="en-US" sz="1600" b="1" dirty="0">
              <a:solidFill>
                <a:srgbClr val="FFFF99"/>
              </a:solidFill>
              <a:latin typeface="Trebuchet MS" pitchFamily="34" charset="0"/>
            </a:endParaRPr>
          </a:p>
        </p:txBody>
      </p:sp>
      <p:sp>
        <p:nvSpPr>
          <p:cNvPr id="10246"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smtClean="0">
                <a:solidFill>
                  <a:srgbClr val="FFFF99"/>
                </a:solidFill>
                <a:latin typeface="Attari_Quran" pitchFamily="2" charset="-78"/>
                <a:cs typeface="Attari_Quran" pitchFamily="2" charset="-78"/>
              </a:rPr>
              <a:t>دُعاءُ الصّباح </a:t>
            </a:r>
            <a:endParaRPr lang="ar-SA" sz="2800" b="1" dirty="0">
              <a:solidFill>
                <a:srgbClr val="FFFF99"/>
              </a:solidFill>
              <a:latin typeface="Attari_Quran" pitchFamily="2" charset="-78"/>
              <a:cs typeface="Attari_Quran" pitchFamily="2" charset="-78"/>
            </a:endParaRPr>
          </a:p>
        </p:txBody>
      </p:sp>
    </p:spTree>
    <p:extLst>
      <p:ext uri="{BB962C8B-B14F-4D97-AF65-F5344CB8AC3E}">
        <p14:creationId xmlns:p14="http://schemas.microsoft.com/office/powerpoint/2010/main" val="2380323683"/>
      </p:ext>
    </p:extLst>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68375"/>
            <a:ext cx="8763000" cy="1470025"/>
          </a:xfrm>
          <a:extLst/>
        </p:spPr>
        <p:txBody>
          <a:bodyPr/>
          <a:lstStyle/>
          <a:p>
            <a:pPr rtl="1" eaLnBrk="1" hangingPunct="1">
              <a:lnSpc>
                <a:spcPts val="8000"/>
              </a:lnSpc>
              <a:defRPr/>
            </a:pPr>
            <a:r>
              <a:rPr lang="ar-SA" sz="9200" kern="1200" dirty="0" err="1">
                <a:latin typeface="Attari_Quran" pitchFamily="2" charset="-78"/>
                <a:ea typeface="+mn-ea"/>
                <a:cs typeface="Attari_Quran" pitchFamily="2" charset="-78"/>
              </a:rPr>
              <a:t>وَعَلَىٰ</a:t>
            </a:r>
            <a:r>
              <a:rPr lang="ar-SA" sz="9200" kern="1200" dirty="0">
                <a:latin typeface="Attari_Quran" pitchFamily="2" charset="-78"/>
                <a:ea typeface="+mn-ea"/>
                <a:cs typeface="Attari_Quran" pitchFamily="2" charset="-78"/>
              </a:rPr>
              <a:t> </a:t>
            </a:r>
            <a:r>
              <a:rPr lang="ar-SA" sz="9200" kern="1200" dirty="0" err="1">
                <a:latin typeface="Attari_Quran" pitchFamily="2" charset="-78"/>
                <a:ea typeface="+mn-ea"/>
                <a:cs typeface="Attari_Quran" pitchFamily="2" charset="-78"/>
              </a:rPr>
              <a:t>آلِهِ</a:t>
            </a:r>
            <a:r>
              <a:rPr lang="ar-SA" sz="9200" kern="1200" dirty="0">
                <a:latin typeface="Attari_Quran" pitchFamily="2" charset="-78"/>
                <a:ea typeface="+mn-ea"/>
                <a:cs typeface="Attari_Quran" pitchFamily="2" charset="-78"/>
              </a:rPr>
              <a:t> </a:t>
            </a:r>
            <a:r>
              <a:rPr lang="ar-SA" sz="9200" kern="1200" dirty="0" err="1">
                <a:latin typeface="Attari_Quran" pitchFamily="2" charset="-78"/>
                <a:ea typeface="+mn-ea"/>
                <a:cs typeface="Attari_Quran" pitchFamily="2" charset="-78"/>
              </a:rPr>
              <a:t>ٱلاخْيَارِ</a:t>
            </a:r>
            <a:r>
              <a:rPr lang="ar-SA" sz="9200" kern="1200" dirty="0">
                <a:latin typeface="Attari_Quran" pitchFamily="2" charset="-78"/>
                <a:ea typeface="+mn-ea"/>
                <a:cs typeface="Attari_Quran" pitchFamily="2" charset="-78"/>
              </a:rPr>
              <a:t> </a:t>
            </a:r>
            <a:r>
              <a:rPr lang="ar-SA" sz="9200" kern="1200" dirty="0" err="1">
                <a:latin typeface="Attari_Quran" pitchFamily="2" charset="-78"/>
                <a:ea typeface="+mn-ea"/>
                <a:cs typeface="Attari_Quran" pitchFamily="2" charset="-78"/>
              </a:rPr>
              <a:t>ٱلْمُصْطَفَيْنَ</a:t>
            </a:r>
            <a:r>
              <a:rPr lang="ar-SA" sz="9200" kern="1200" dirty="0">
                <a:latin typeface="Attari_Quran" pitchFamily="2" charset="-78"/>
                <a:ea typeface="+mn-ea"/>
                <a:cs typeface="Attari_Quran" pitchFamily="2" charset="-78"/>
              </a:rPr>
              <a:t> </a:t>
            </a:r>
            <a:r>
              <a:rPr lang="ar-SA" sz="9200" kern="1200" dirty="0" err="1">
                <a:latin typeface="Attari_Quran" pitchFamily="2" charset="-78"/>
                <a:ea typeface="+mn-ea"/>
                <a:cs typeface="Attari_Quran" pitchFamily="2" charset="-78"/>
              </a:rPr>
              <a:t>ٱلابْرَارِ</a:t>
            </a:r>
            <a:endParaRPr lang="en-US" sz="9200" kern="1200" dirty="0">
              <a:latin typeface="Attari_Quran" pitchFamily="2" charset="-78"/>
              <a:ea typeface="+mn-ea"/>
              <a:cs typeface="Attari_Quran" pitchFamily="2" charset="-78"/>
            </a:endParaRPr>
          </a:p>
        </p:txBody>
      </p:sp>
      <p:sp>
        <p:nvSpPr>
          <p:cNvPr id="12" name="Subtitle 4"/>
          <p:cNvSpPr>
            <a:spLocks noGrp="1"/>
          </p:cNvSpPr>
          <p:nvPr>
            <p:ph type="subTitle" idx="1"/>
          </p:nvPr>
        </p:nvSpPr>
        <p:spPr>
          <a:xfrm>
            <a:off x="228600" y="2895600"/>
            <a:ext cx="8686800" cy="1752600"/>
          </a:xfrm>
          <a:extLst/>
        </p:spPr>
        <p:txBody>
          <a:bodyPr/>
          <a:lstStyle/>
          <a:p>
            <a:pPr marL="342900" indent="-342900" eaLnBrk="1" hangingPunct="1">
              <a:defRPr/>
            </a:pPr>
            <a:r>
              <a:rPr lang="en-US" sz="3600" b="1" kern="1200" dirty="0">
                <a:ea typeface="MS Mincho" pitchFamily="49" charset="-128"/>
              </a:rPr>
              <a:t>And [bless] his household, the good, chosen, and pious.</a:t>
            </a:r>
          </a:p>
        </p:txBody>
      </p:sp>
      <p:sp>
        <p:nvSpPr>
          <p:cNvPr id="10244"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it-IT" sz="3200" b="1" i="1" dirty="0" smtClean="0">
                <a:solidFill>
                  <a:srgbClr val="000066"/>
                </a:solidFill>
                <a:ea typeface="MS Mincho" pitchFamily="49" charset="-128"/>
              </a:rPr>
              <a:t>wa `ala alihi al-akhyari almustafayna al-abrari</a:t>
            </a:r>
            <a:endParaRPr lang="fi-FI" sz="3200" b="1" i="1" dirty="0">
              <a:solidFill>
                <a:srgbClr val="000066"/>
              </a:solidFill>
              <a:ea typeface="MS Mincho" pitchFamily="49" charset="-128"/>
            </a:endParaRPr>
          </a:p>
        </p:txBody>
      </p:sp>
      <p:sp>
        <p:nvSpPr>
          <p:cNvPr id="1024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dirty="0" err="1" smtClean="0">
                <a:solidFill>
                  <a:srgbClr val="FFFF99"/>
                </a:solidFill>
                <a:latin typeface="Trebuchet MS" pitchFamily="34" charset="0"/>
              </a:rPr>
              <a:t>Duá</a:t>
            </a:r>
            <a:r>
              <a:rPr lang="en-US" sz="1600" b="1" dirty="0" smtClean="0">
                <a:solidFill>
                  <a:srgbClr val="FFFF99"/>
                </a:solidFill>
                <a:latin typeface="Trebuchet MS" pitchFamily="34" charset="0"/>
              </a:rPr>
              <a:t> Sabah</a:t>
            </a:r>
            <a:endParaRPr lang="en-US" sz="1600" b="1" dirty="0">
              <a:solidFill>
                <a:srgbClr val="FFFF99"/>
              </a:solidFill>
              <a:latin typeface="Trebuchet MS" pitchFamily="34" charset="0"/>
            </a:endParaRPr>
          </a:p>
        </p:txBody>
      </p:sp>
      <p:sp>
        <p:nvSpPr>
          <p:cNvPr id="10246"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smtClean="0">
                <a:solidFill>
                  <a:srgbClr val="FFFF99"/>
                </a:solidFill>
                <a:latin typeface="Attari_Quran" pitchFamily="2" charset="-78"/>
                <a:cs typeface="Attari_Quran" pitchFamily="2" charset="-78"/>
              </a:rPr>
              <a:t>دُعاءُ الصّباح </a:t>
            </a:r>
            <a:endParaRPr lang="ar-SA" sz="2800" b="1" dirty="0">
              <a:solidFill>
                <a:srgbClr val="FFFF99"/>
              </a:solidFill>
              <a:latin typeface="Attari_Quran" pitchFamily="2" charset="-78"/>
              <a:cs typeface="Attari_Quran" pitchFamily="2" charset="-78"/>
            </a:endParaRPr>
          </a:p>
        </p:txBody>
      </p:sp>
    </p:spTree>
    <p:extLst>
      <p:ext uri="{BB962C8B-B14F-4D97-AF65-F5344CB8AC3E}">
        <p14:creationId xmlns:p14="http://schemas.microsoft.com/office/powerpoint/2010/main" val="2380323683"/>
      </p:ext>
    </p:extLst>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68375"/>
            <a:ext cx="8763000" cy="1470025"/>
          </a:xfrm>
          <a:extLst/>
        </p:spPr>
        <p:txBody>
          <a:bodyPr/>
          <a:lstStyle/>
          <a:p>
            <a:pPr rtl="1" eaLnBrk="1" hangingPunct="1">
              <a:lnSpc>
                <a:spcPts val="8000"/>
              </a:lnSpc>
              <a:defRPr/>
            </a:pPr>
            <a:r>
              <a:rPr lang="ar-SA" sz="9200" kern="1200" dirty="0" err="1">
                <a:latin typeface="Attari_Quran" pitchFamily="2" charset="-78"/>
                <a:ea typeface="+mn-ea"/>
                <a:cs typeface="Attari_Quran" pitchFamily="2" charset="-78"/>
              </a:rPr>
              <a:t>وٱفْتَحِ</a:t>
            </a:r>
            <a:r>
              <a:rPr lang="ar-SA" sz="9200" kern="1200" dirty="0">
                <a:latin typeface="Attari_Quran" pitchFamily="2" charset="-78"/>
                <a:ea typeface="+mn-ea"/>
                <a:cs typeface="Attari_Quran" pitchFamily="2" charset="-78"/>
              </a:rPr>
              <a:t> اللَّهُمَّ لَنَا مَصَارِيعَ </a:t>
            </a:r>
            <a:r>
              <a:rPr lang="ar-SA" sz="9200" kern="1200" dirty="0" err="1">
                <a:latin typeface="Attari_Quran" pitchFamily="2" charset="-78"/>
                <a:ea typeface="+mn-ea"/>
                <a:cs typeface="Attari_Quran" pitchFamily="2" charset="-78"/>
              </a:rPr>
              <a:t>ٱلصَّبَاحِ</a:t>
            </a:r>
            <a:endParaRPr lang="en-US" sz="9200" kern="1200" dirty="0">
              <a:latin typeface="Attari_Quran" pitchFamily="2" charset="-78"/>
              <a:ea typeface="+mn-ea"/>
              <a:cs typeface="Attari_Quran" pitchFamily="2" charset="-78"/>
            </a:endParaRPr>
          </a:p>
        </p:txBody>
      </p:sp>
      <p:sp>
        <p:nvSpPr>
          <p:cNvPr id="12" name="Subtitle 4"/>
          <p:cNvSpPr>
            <a:spLocks noGrp="1"/>
          </p:cNvSpPr>
          <p:nvPr>
            <p:ph type="subTitle" idx="1"/>
          </p:nvPr>
        </p:nvSpPr>
        <p:spPr>
          <a:xfrm>
            <a:off x="228600" y="2895600"/>
            <a:ext cx="8686800" cy="1752600"/>
          </a:xfrm>
          <a:extLst/>
        </p:spPr>
        <p:txBody>
          <a:bodyPr/>
          <a:lstStyle/>
          <a:p>
            <a:pPr marL="342900" indent="-342900" eaLnBrk="1" hangingPunct="1">
              <a:defRPr/>
            </a:pPr>
            <a:r>
              <a:rPr lang="en-US" sz="3600" b="1" kern="1200" dirty="0">
                <a:ea typeface="MS Mincho" pitchFamily="49" charset="-128"/>
              </a:rPr>
              <a:t>Open for us, O Allah, the leaves of the morning's door</a:t>
            </a:r>
          </a:p>
        </p:txBody>
      </p:sp>
      <p:sp>
        <p:nvSpPr>
          <p:cNvPr id="10244"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it-IT" sz="3200" b="1" i="1" dirty="0" smtClean="0">
                <a:solidFill>
                  <a:srgbClr val="000066"/>
                </a:solidFill>
                <a:ea typeface="MS Mincho" pitchFamily="49" charset="-128"/>
              </a:rPr>
              <a:t>waftah allahumma lana masari`a alssabahi</a:t>
            </a:r>
            <a:endParaRPr lang="fi-FI" sz="3200" b="1" i="1" dirty="0">
              <a:solidFill>
                <a:srgbClr val="000066"/>
              </a:solidFill>
              <a:ea typeface="MS Mincho" pitchFamily="49" charset="-128"/>
            </a:endParaRPr>
          </a:p>
        </p:txBody>
      </p:sp>
      <p:sp>
        <p:nvSpPr>
          <p:cNvPr id="1024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dirty="0" err="1" smtClean="0">
                <a:solidFill>
                  <a:srgbClr val="FFFF99"/>
                </a:solidFill>
                <a:latin typeface="Trebuchet MS" pitchFamily="34" charset="0"/>
              </a:rPr>
              <a:t>Duá</a:t>
            </a:r>
            <a:r>
              <a:rPr lang="en-US" sz="1600" b="1" dirty="0" smtClean="0">
                <a:solidFill>
                  <a:srgbClr val="FFFF99"/>
                </a:solidFill>
                <a:latin typeface="Trebuchet MS" pitchFamily="34" charset="0"/>
              </a:rPr>
              <a:t> Sabah</a:t>
            </a:r>
            <a:endParaRPr lang="en-US" sz="1600" b="1" dirty="0">
              <a:solidFill>
                <a:srgbClr val="FFFF99"/>
              </a:solidFill>
              <a:latin typeface="Trebuchet MS" pitchFamily="34" charset="0"/>
            </a:endParaRPr>
          </a:p>
        </p:txBody>
      </p:sp>
      <p:sp>
        <p:nvSpPr>
          <p:cNvPr id="10246"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smtClean="0">
                <a:solidFill>
                  <a:srgbClr val="FFFF99"/>
                </a:solidFill>
                <a:latin typeface="Attari_Quran" pitchFamily="2" charset="-78"/>
                <a:cs typeface="Attari_Quran" pitchFamily="2" charset="-78"/>
              </a:rPr>
              <a:t>دُعاءُ الصّباح </a:t>
            </a:r>
            <a:endParaRPr lang="ar-SA" sz="2800" b="1" dirty="0">
              <a:solidFill>
                <a:srgbClr val="FFFF99"/>
              </a:solidFill>
              <a:latin typeface="Attari_Quran" pitchFamily="2" charset="-78"/>
              <a:cs typeface="Attari_Quran" pitchFamily="2" charset="-78"/>
            </a:endParaRPr>
          </a:p>
        </p:txBody>
      </p:sp>
    </p:spTree>
    <p:extLst>
      <p:ext uri="{BB962C8B-B14F-4D97-AF65-F5344CB8AC3E}">
        <p14:creationId xmlns:p14="http://schemas.microsoft.com/office/powerpoint/2010/main" val="2380323683"/>
      </p:ext>
    </p:extLst>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68375"/>
            <a:ext cx="8763000" cy="1470025"/>
          </a:xfrm>
          <a:extLst/>
        </p:spPr>
        <p:txBody>
          <a:bodyPr/>
          <a:lstStyle/>
          <a:p>
            <a:pPr rtl="1" eaLnBrk="1" hangingPunct="1">
              <a:lnSpc>
                <a:spcPts val="8000"/>
              </a:lnSpc>
              <a:defRPr/>
            </a:pPr>
            <a:r>
              <a:rPr lang="ar-SA" sz="9200" kern="1200" dirty="0">
                <a:latin typeface="Attari_Quran" pitchFamily="2" charset="-78"/>
                <a:ea typeface="+mn-ea"/>
                <a:cs typeface="Attari_Quran" pitchFamily="2" charset="-78"/>
              </a:rPr>
              <a:t>بِمَفَاتِيحِ </a:t>
            </a:r>
            <a:r>
              <a:rPr lang="ar-SA" sz="9200" kern="1200" dirty="0" err="1">
                <a:latin typeface="Attari_Quran" pitchFamily="2" charset="-78"/>
                <a:ea typeface="+mn-ea"/>
                <a:cs typeface="Attari_Quran" pitchFamily="2" charset="-78"/>
              </a:rPr>
              <a:t>ٱلرَّحْمَةِ</a:t>
            </a:r>
            <a:r>
              <a:rPr lang="ar-SA" sz="9200" kern="1200" dirty="0">
                <a:latin typeface="Attari_Quran" pitchFamily="2" charset="-78"/>
                <a:ea typeface="+mn-ea"/>
                <a:cs typeface="Attari_Quran" pitchFamily="2" charset="-78"/>
              </a:rPr>
              <a:t> </a:t>
            </a:r>
            <a:r>
              <a:rPr lang="ar-SA" sz="9200" kern="1200" dirty="0" err="1">
                <a:latin typeface="Attari_Quran" pitchFamily="2" charset="-78"/>
                <a:ea typeface="+mn-ea"/>
                <a:cs typeface="Attari_Quran" pitchFamily="2" charset="-78"/>
              </a:rPr>
              <a:t>وَٱلْفَلاَحِ</a:t>
            </a:r>
            <a:endParaRPr lang="en-US" sz="9200" kern="1200" dirty="0">
              <a:latin typeface="Attari_Quran" pitchFamily="2" charset="-78"/>
              <a:ea typeface="+mn-ea"/>
              <a:cs typeface="Attari_Quran" pitchFamily="2" charset="-78"/>
            </a:endParaRPr>
          </a:p>
        </p:txBody>
      </p:sp>
      <p:sp>
        <p:nvSpPr>
          <p:cNvPr id="12" name="Subtitle 4"/>
          <p:cNvSpPr>
            <a:spLocks noGrp="1"/>
          </p:cNvSpPr>
          <p:nvPr>
            <p:ph type="subTitle" idx="1"/>
          </p:nvPr>
        </p:nvSpPr>
        <p:spPr>
          <a:xfrm>
            <a:off x="228600" y="2895600"/>
            <a:ext cx="8686800" cy="1752600"/>
          </a:xfrm>
          <a:extLst/>
        </p:spPr>
        <p:txBody>
          <a:bodyPr/>
          <a:lstStyle/>
          <a:p>
            <a:pPr marL="342900" indent="-342900" eaLnBrk="1" hangingPunct="1">
              <a:defRPr/>
            </a:pPr>
            <a:r>
              <a:rPr lang="en-US" sz="3600" b="1" kern="1200" dirty="0">
                <a:ea typeface="MS Mincho" pitchFamily="49" charset="-128"/>
              </a:rPr>
              <a:t>with the keys of mercy and prosperity!</a:t>
            </a:r>
          </a:p>
        </p:txBody>
      </p:sp>
      <p:sp>
        <p:nvSpPr>
          <p:cNvPr id="10244"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dirty="0" smtClean="0">
                <a:solidFill>
                  <a:srgbClr val="000066"/>
                </a:solidFill>
                <a:ea typeface="MS Mincho" pitchFamily="49" charset="-128"/>
              </a:rPr>
              <a:t>bimafatihi alrrahmati walfalahi</a:t>
            </a:r>
            <a:endParaRPr lang="fi-FI" sz="3200" b="1" i="1" dirty="0">
              <a:solidFill>
                <a:srgbClr val="000066"/>
              </a:solidFill>
              <a:ea typeface="MS Mincho" pitchFamily="49" charset="-128"/>
            </a:endParaRPr>
          </a:p>
        </p:txBody>
      </p:sp>
      <p:sp>
        <p:nvSpPr>
          <p:cNvPr id="1024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dirty="0" err="1" smtClean="0">
                <a:solidFill>
                  <a:srgbClr val="FFFF99"/>
                </a:solidFill>
                <a:latin typeface="Trebuchet MS" pitchFamily="34" charset="0"/>
              </a:rPr>
              <a:t>Duá</a:t>
            </a:r>
            <a:r>
              <a:rPr lang="en-US" sz="1600" b="1" dirty="0" smtClean="0">
                <a:solidFill>
                  <a:srgbClr val="FFFF99"/>
                </a:solidFill>
                <a:latin typeface="Trebuchet MS" pitchFamily="34" charset="0"/>
              </a:rPr>
              <a:t> Sabah</a:t>
            </a:r>
            <a:endParaRPr lang="en-US" sz="1600" b="1" dirty="0">
              <a:solidFill>
                <a:srgbClr val="FFFF99"/>
              </a:solidFill>
              <a:latin typeface="Trebuchet MS" pitchFamily="34" charset="0"/>
            </a:endParaRPr>
          </a:p>
        </p:txBody>
      </p:sp>
      <p:sp>
        <p:nvSpPr>
          <p:cNvPr id="10246"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smtClean="0">
                <a:solidFill>
                  <a:srgbClr val="FFFF99"/>
                </a:solidFill>
                <a:latin typeface="Attari_Quran" pitchFamily="2" charset="-78"/>
                <a:cs typeface="Attari_Quran" pitchFamily="2" charset="-78"/>
              </a:rPr>
              <a:t>دُعاءُ الصّباح </a:t>
            </a:r>
            <a:endParaRPr lang="ar-SA" sz="2800" b="1" dirty="0">
              <a:solidFill>
                <a:srgbClr val="FFFF99"/>
              </a:solidFill>
              <a:latin typeface="Attari_Quran" pitchFamily="2" charset="-78"/>
              <a:cs typeface="Attari_Quran" pitchFamily="2" charset="-78"/>
            </a:endParaRPr>
          </a:p>
        </p:txBody>
      </p:sp>
    </p:spTree>
    <p:extLst>
      <p:ext uri="{BB962C8B-B14F-4D97-AF65-F5344CB8AC3E}">
        <p14:creationId xmlns:p14="http://schemas.microsoft.com/office/powerpoint/2010/main" val="2380323683"/>
      </p:ext>
    </p:extLst>
  </p:cSld>
  <p:clrMapOvr>
    <a:masterClrMapping/>
  </p:clrMapOvr>
  <p:transition>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68375"/>
            <a:ext cx="8763000" cy="1470025"/>
          </a:xfrm>
          <a:extLst/>
        </p:spPr>
        <p:txBody>
          <a:bodyPr/>
          <a:lstStyle/>
          <a:p>
            <a:pPr rtl="1" eaLnBrk="1" hangingPunct="1">
              <a:lnSpc>
                <a:spcPts val="8000"/>
              </a:lnSpc>
              <a:defRPr/>
            </a:pPr>
            <a:r>
              <a:rPr lang="ar-SA" sz="9200" kern="1200" dirty="0">
                <a:latin typeface="Attari_Quran" pitchFamily="2" charset="-78"/>
                <a:ea typeface="+mn-ea"/>
                <a:cs typeface="Attari_Quran" pitchFamily="2" charset="-78"/>
              </a:rPr>
              <a:t>وَالْبِسْنِي </a:t>
            </a:r>
            <a:r>
              <a:rPr lang="ar-SA" sz="9200" kern="1200" dirty="0" err="1">
                <a:latin typeface="Attari_Quran" pitchFamily="2" charset="-78"/>
                <a:ea typeface="+mn-ea"/>
                <a:cs typeface="Attari_Quran" pitchFamily="2" charset="-78"/>
              </a:rPr>
              <a:t>ٱللَّهُمَّ</a:t>
            </a:r>
            <a:r>
              <a:rPr lang="ar-SA" sz="9200" kern="1200" dirty="0">
                <a:latin typeface="Attari_Quran" pitchFamily="2" charset="-78"/>
                <a:ea typeface="+mn-ea"/>
                <a:cs typeface="Attari_Quran" pitchFamily="2" charset="-78"/>
              </a:rPr>
              <a:t> مِنْ افْضَلِ خِلَعِ </a:t>
            </a:r>
            <a:r>
              <a:rPr lang="ar-SA" sz="9200" kern="1200" dirty="0" err="1">
                <a:latin typeface="Attari_Quran" pitchFamily="2" charset="-78"/>
                <a:ea typeface="+mn-ea"/>
                <a:cs typeface="Attari_Quran" pitchFamily="2" charset="-78"/>
              </a:rPr>
              <a:t>ٱلْهِدَايَةِ</a:t>
            </a:r>
            <a:r>
              <a:rPr lang="ar-SA" sz="9200" kern="1200" dirty="0">
                <a:latin typeface="Attari_Quran" pitchFamily="2" charset="-78"/>
                <a:ea typeface="+mn-ea"/>
                <a:cs typeface="Attari_Quran" pitchFamily="2" charset="-78"/>
              </a:rPr>
              <a:t> </a:t>
            </a:r>
            <a:r>
              <a:rPr lang="ar-SA" sz="9200" kern="1200" dirty="0" err="1">
                <a:latin typeface="Attari_Quran" pitchFamily="2" charset="-78"/>
                <a:ea typeface="+mn-ea"/>
                <a:cs typeface="Attari_Quran" pitchFamily="2" charset="-78"/>
              </a:rPr>
              <a:t>وَٱلصَّلاَحِ</a:t>
            </a:r>
            <a:endParaRPr lang="en-US" sz="9200" kern="1200" dirty="0">
              <a:latin typeface="Attari_Quran" pitchFamily="2" charset="-78"/>
              <a:ea typeface="+mn-ea"/>
              <a:cs typeface="Attari_Quran" pitchFamily="2" charset="-78"/>
            </a:endParaRPr>
          </a:p>
        </p:txBody>
      </p:sp>
      <p:sp>
        <p:nvSpPr>
          <p:cNvPr id="12" name="Subtitle 4"/>
          <p:cNvSpPr>
            <a:spLocks noGrp="1"/>
          </p:cNvSpPr>
          <p:nvPr>
            <p:ph type="subTitle" idx="1"/>
          </p:nvPr>
        </p:nvSpPr>
        <p:spPr>
          <a:xfrm>
            <a:off x="228600" y="2743200"/>
            <a:ext cx="8686800" cy="1752600"/>
          </a:xfrm>
          <a:extLst/>
        </p:spPr>
        <p:txBody>
          <a:bodyPr/>
          <a:lstStyle/>
          <a:p>
            <a:pPr marL="342900" indent="-342900" eaLnBrk="1" hangingPunct="1">
              <a:defRPr/>
            </a:pPr>
            <a:r>
              <a:rPr lang="en-US" sz="3600" b="1" kern="1200" dirty="0">
                <a:ea typeface="MS Mincho" pitchFamily="49" charset="-128"/>
              </a:rPr>
              <a:t>Clothe me, O Allah, with the most excellent robes of guidance and righteousness!</a:t>
            </a:r>
          </a:p>
        </p:txBody>
      </p:sp>
      <p:sp>
        <p:nvSpPr>
          <p:cNvPr id="10244"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dirty="0" smtClean="0">
                <a:solidFill>
                  <a:srgbClr val="000066"/>
                </a:solidFill>
                <a:ea typeface="MS Mincho" pitchFamily="49" charset="-128"/>
              </a:rPr>
              <a:t>wa albisni allahumma min afdali khila`i alhidayati walssalahi</a:t>
            </a:r>
            <a:endParaRPr lang="fi-FI" sz="3200" b="1" i="1" dirty="0">
              <a:solidFill>
                <a:srgbClr val="000066"/>
              </a:solidFill>
              <a:ea typeface="MS Mincho" pitchFamily="49" charset="-128"/>
            </a:endParaRPr>
          </a:p>
        </p:txBody>
      </p:sp>
      <p:sp>
        <p:nvSpPr>
          <p:cNvPr id="1024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dirty="0" err="1" smtClean="0">
                <a:solidFill>
                  <a:srgbClr val="FFFF99"/>
                </a:solidFill>
                <a:latin typeface="Trebuchet MS" pitchFamily="34" charset="0"/>
              </a:rPr>
              <a:t>Duá</a:t>
            </a:r>
            <a:r>
              <a:rPr lang="en-US" sz="1600" b="1" dirty="0" smtClean="0">
                <a:solidFill>
                  <a:srgbClr val="FFFF99"/>
                </a:solidFill>
                <a:latin typeface="Trebuchet MS" pitchFamily="34" charset="0"/>
              </a:rPr>
              <a:t> Sabah</a:t>
            </a:r>
            <a:endParaRPr lang="en-US" sz="1600" b="1" dirty="0">
              <a:solidFill>
                <a:srgbClr val="FFFF99"/>
              </a:solidFill>
              <a:latin typeface="Trebuchet MS" pitchFamily="34" charset="0"/>
            </a:endParaRPr>
          </a:p>
        </p:txBody>
      </p:sp>
      <p:sp>
        <p:nvSpPr>
          <p:cNvPr id="10246"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smtClean="0">
                <a:solidFill>
                  <a:srgbClr val="FFFF99"/>
                </a:solidFill>
                <a:latin typeface="Attari_Quran" pitchFamily="2" charset="-78"/>
                <a:cs typeface="Attari_Quran" pitchFamily="2" charset="-78"/>
              </a:rPr>
              <a:t>دُعاءُ الصّباح </a:t>
            </a:r>
            <a:endParaRPr lang="ar-SA" sz="2800" b="1" dirty="0">
              <a:solidFill>
                <a:srgbClr val="FFFF99"/>
              </a:solidFill>
              <a:latin typeface="Attari_Quran" pitchFamily="2" charset="-78"/>
              <a:cs typeface="Attari_Quran" pitchFamily="2" charset="-78"/>
            </a:endParaRPr>
          </a:p>
        </p:txBody>
      </p:sp>
    </p:spTree>
    <p:extLst>
      <p:ext uri="{BB962C8B-B14F-4D97-AF65-F5344CB8AC3E}">
        <p14:creationId xmlns:p14="http://schemas.microsoft.com/office/powerpoint/2010/main" val="2380323683"/>
      </p:ext>
    </p:extLst>
  </p:cSld>
  <p:clrMapOvr>
    <a:masterClrMapping/>
  </p:clrMapOvr>
  <p:transition>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838200"/>
            <a:ext cx="8763000" cy="1470025"/>
          </a:xfrm>
          <a:extLst/>
        </p:spPr>
        <p:txBody>
          <a:bodyPr/>
          <a:lstStyle/>
          <a:p>
            <a:pPr rtl="1" eaLnBrk="1" hangingPunct="1">
              <a:lnSpc>
                <a:spcPts val="8000"/>
              </a:lnSpc>
              <a:defRPr/>
            </a:pPr>
            <a:r>
              <a:rPr lang="ar-SA" sz="9200" kern="1200" dirty="0" err="1">
                <a:latin typeface="Attari_Quran" pitchFamily="2" charset="-78"/>
                <a:ea typeface="+mn-ea"/>
                <a:cs typeface="Attari_Quran" pitchFamily="2" charset="-78"/>
              </a:rPr>
              <a:t>وَٱغْرِسِ</a:t>
            </a:r>
            <a:r>
              <a:rPr lang="ar-SA" sz="9200" kern="1200" dirty="0">
                <a:latin typeface="Attari_Quran" pitchFamily="2" charset="-78"/>
                <a:ea typeface="+mn-ea"/>
                <a:cs typeface="Attari_Quran" pitchFamily="2" charset="-78"/>
              </a:rPr>
              <a:t> اللَّهُمَّ بِعَظَمَتِكَ فِي شِرْبِ جَنَانِي يَنَابِيعَ </a:t>
            </a:r>
            <a:r>
              <a:rPr lang="ar-SA" sz="9200" kern="1200" dirty="0" err="1">
                <a:latin typeface="Attari_Quran" pitchFamily="2" charset="-78"/>
                <a:ea typeface="+mn-ea"/>
                <a:cs typeface="Attari_Quran" pitchFamily="2" charset="-78"/>
              </a:rPr>
              <a:t>ٱلْخُشُوعِ</a:t>
            </a:r>
            <a:endParaRPr lang="en-US" sz="9200" kern="1200" dirty="0">
              <a:latin typeface="Attari_Quran" pitchFamily="2" charset="-78"/>
              <a:ea typeface="+mn-ea"/>
              <a:cs typeface="Attari_Quran" pitchFamily="2" charset="-78"/>
            </a:endParaRPr>
          </a:p>
        </p:txBody>
      </p:sp>
      <p:sp>
        <p:nvSpPr>
          <p:cNvPr id="12" name="Subtitle 4"/>
          <p:cNvSpPr>
            <a:spLocks noGrp="1"/>
          </p:cNvSpPr>
          <p:nvPr>
            <p:ph type="subTitle" idx="1"/>
          </p:nvPr>
        </p:nvSpPr>
        <p:spPr>
          <a:xfrm>
            <a:off x="-152400" y="2514600"/>
            <a:ext cx="9296400" cy="1752600"/>
          </a:xfrm>
          <a:extLst/>
        </p:spPr>
        <p:txBody>
          <a:bodyPr/>
          <a:lstStyle/>
          <a:p>
            <a:pPr marL="342900" indent="-342900" eaLnBrk="1" hangingPunct="1">
              <a:defRPr/>
            </a:pPr>
            <a:r>
              <a:rPr lang="en-US" sz="3600" b="1" kern="1200" dirty="0">
                <a:ea typeface="MS Mincho" pitchFamily="49" charset="-128"/>
              </a:rPr>
              <a:t>Plant, O Allah, through Your tremendousness, the springs of humility in the watering place of my heart!</a:t>
            </a:r>
          </a:p>
        </p:txBody>
      </p:sp>
      <p:sp>
        <p:nvSpPr>
          <p:cNvPr id="10244" name="Subtitle 4"/>
          <p:cNvSpPr txBox="1">
            <a:spLocks/>
          </p:cNvSpPr>
          <p:nvPr/>
        </p:nvSpPr>
        <p:spPr bwMode="auto">
          <a:xfrm>
            <a:off x="304800" y="46482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dirty="0" smtClean="0">
                <a:solidFill>
                  <a:srgbClr val="000066"/>
                </a:solidFill>
                <a:ea typeface="MS Mincho" pitchFamily="49" charset="-128"/>
              </a:rPr>
              <a:t>wa ighris allahumma bi`azamatika fi shirbi janani yanabi`a alkhushu`i</a:t>
            </a:r>
            <a:endParaRPr lang="fi-FI" sz="3200" b="1" i="1" dirty="0">
              <a:solidFill>
                <a:srgbClr val="000066"/>
              </a:solidFill>
              <a:ea typeface="MS Mincho" pitchFamily="49" charset="-128"/>
            </a:endParaRPr>
          </a:p>
        </p:txBody>
      </p:sp>
      <p:sp>
        <p:nvSpPr>
          <p:cNvPr id="1024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dirty="0" err="1" smtClean="0">
                <a:solidFill>
                  <a:srgbClr val="FFFF99"/>
                </a:solidFill>
                <a:latin typeface="Trebuchet MS" pitchFamily="34" charset="0"/>
              </a:rPr>
              <a:t>Duá</a:t>
            </a:r>
            <a:r>
              <a:rPr lang="en-US" sz="1600" b="1" dirty="0" smtClean="0">
                <a:solidFill>
                  <a:srgbClr val="FFFF99"/>
                </a:solidFill>
                <a:latin typeface="Trebuchet MS" pitchFamily="34" charset="0"/>
              </a:rPr>
              <a:t> Sabah</a:t>
            </a:r>
            <a:endParaRPr lang="en-US" sz="1600" b="1" dirty="0">
              <a:solidFill>
                <a:srgbClr val="FFFF99"/>
              </a:solidFill>
              <a:latin typeface="Trebuchet MS" pitchFamily="34" charset="0"/>
            </a:endParaRPr>
          </a:p>
        </p:txBody>
      </p:sp>
      <p:sp>
        <p:nvSpPr>
          <p:cNvPr id="10246"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smtClean="0">
                <a:solidFill>
                  <a:srgbClr val="FFFF99"/>
                </a:solidFill>
                <a:latin typeface="Attari_Quran" pitchFamily="2" charset="-78"/>
                <a:cs typeface="Attari_Quran" pitchFamily="2" charset="-78"/>
              </a:rPr>
              <a:t>دُعاءُ الصّباح </a:t>
            </a:r>
            <a:endParaRPr lang="ar-SA" sz="2800" b="1" dirty="0">
              <a:solidFill>
                <a:srgbClr val="FFFF99"/>
              </a:solidFill>
              <a:latin typeface="Attari_Quran" pitchFamily="2" charset="-78"/>
              <a:cs typeface="Attari_Quran" pitchFamily="2" charset="-78"/>
            </a:endParaRPr>
          </a:p>
        </p:txBody>
      </p:sp>
    </p:spTree>
    <p:extLst>
      <p:ext uri="{BB962C8B-B14F-4D97-AF65-F5344CB8AC3E}">
        <p14:creationId xmlns:p14="http://schemas.microsoft.com/office/powerpoint/2010/main" val="2380323683"/>
      </p:ext>
    </p:extLst>
  </p:cSld>
  <p:clrMapOvr>
    <a:masterClrMapping/>
  </p:clrMapOvr>
  <p:transition>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68375"/>
            <a:ext cx="8763000" cy="1470025"/>
          </a:xfrm>
          <a:extLst/>
        </p:spPr>
        <p:txBody>
          <a:bodyPr/>
          <a:lstStyle/>
          <a:p>
            <a:pPr rtl="1" eaLnBrk="1" hangingPunct="1">
              <a:lnSpc>
                <a:spcPts val="8000"/>
              </a:lnSpc>
              <a:defRPr/>
            </a:pPr>
            <a:r>
              <a:rPr lang="ar-SA" sz="9200" kern="1200" dirty="0">
                <a:latin typeface="Attari_Quran" pitchFamily="2" charset="-78"/>
                <a:ea typeface="+mn-ea"/>
                <a:cs typeface="Attari_Quran" pitchFamily="2" charset="-78"/>
              </a:rPr>
              <a:t>وَاجْرِ </a:t>
            </a:r>
            <a:r>
              <a:rPr lang="ar-SA" sz="9200" kern="1200" dirty="0" err="1">
                <a:latin typeface="Attari_Quran" pitchFamily="2" charset="-78"/>
                <a:ea typeface="+mn-ea"/>
                <a:cs typeface="Attari_Quran" pitchFamily="2" charset="-78"/>
              </a:rPr>
              <a:t>ٱللَّهُمَّ</a:t>
            </a:r>
            <a:r>
              <a:rPr lang="ar-SA" sz="9200" kern="1200" dirty="0">
                <a:latin typeface="Attari_Quran" pitchFamily="2" charset="-78"/>
                <a:ea typeface="+mn-ea"/>
                <a:cs typeface="Attari_Quran" pitchFamily="2" charset="-78"/>
              </a:rPr>
              <a:t> لِهَيْبَتِكَ مِنْ آمَاقِي زَفَرَاتِ </a:t>
            </a:r>
            <a:r>
              <a:rPr lang="ar-SA" sz="9200" kern="1200" dirty="0" err="1">
                <a:latin typeface="Attari_Quran" pitchFamily="2" charset="-78"/>
                <a:ea typeface="+mn-ea"/>
                <a:cs typeface="Attari_Quran" pitchFamily="2" charset="-78"/>
              </a:rPr>
              <a:t>ٱلدُّمُوعِ</a:t>
            </a:r>
            <a:endParaRPr lang="en-US" sz="9200" kern="1200" dirty="0">
              <a:latin typeface="Attari_Quran" pitchFamily="2" charset="-78"/>
              <a:ea typeface="+mn-ea"/>
              <a:cs typeface="Attari_Quran" pitchFamily="2" charset="-78"/>
            </a:endParaRPr>
          </a:p>
        </p:txBody>
      </p:sp>
      <p:sp>
        <p:nvSpPr>
          <p:cNvPr id="12" name="Subtitle 4"/>
          <p:cNvSpPr>
            <a:spLocks noGrp="1"/>
          </p:cNvSpPr>
          <p:nvPr>
            <p:ph type="subTitle" idx="1"/>
          </p:nvPr>
        </p:nvSpPr>
        <p:spPr>
          <a:xfrm>
            <a:off x="228600" y="2743200"/>
            <a:ext cx="8686800" cy="1752600"/>
          </a:xfrm>
          <a:extLst/>
        </p:spPr>
        <p:txBody>
          <a:bodyPr/>
          <a:lstStyle/>
          <a:p>
            <a:pPr marL="342900" indent="-342900" eaLnBrk="1" hangingPunct="1">
              <a:defRPr/>
            </a:pPr>
            <a:r>
              <a:rPr lang="en-US" sz="3600" b="1" kern="1200" dirty="0">
                <a:ea typeface="MS Mincho" pitchFamily="49" charset="-128"/>
              </a:rPr>
              <a:t>Cause to flow, O Allah, through fear of You, tears of moaning from the corners of my eyes!</a:t>
            </a:r>
          </a:p>
        </p:txBody>
      </p:sp>
      <p:sp>
        <p:nvSpPr>
          <p:cNvPr id="10244"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dirty="0" smtClean="0">
                <a:solidFill>
                  <a:srgbClr val="000066"/>
                </a:solidFill>
                <a:ea typeface="MS Mincho" pitchFamily="49" charset="-128"/>
              </a:rPr>
              <a:t>wa ajri allahumma lihaybatika min amaqi zafarati alddumu`i</a:t>
            </a:r>
            <a:endParaRPr lang="fi-FI" sz="3200" b="1" i="1" dirty="0">
              <a:solidFill>
                <a:srgbClr val="000066"/>
              </a:solidFill>
              <a:ea typeface="MS Mincho" pitchFamily="49" charset="-128"/>
            </a:endParaRPr>
          </a:p>
        </p:txBody>
      </p:sp>
      <p:sp>
        <p:nvSpPr>
          <p:cNvPr id="1024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dirty="0" err="1" smtClean="0">
                <a:solidFill>
                  <a:srgbClr val="FFFF99"/>
                </a:solidFill>
                <a:latin typeface="Trebuchet MS" pitchFamily="34" charset="0"/>
              </a:rPr>
              <a:t>Duá</a:t>
            </a:r>
            <a:r>
              <a:rPr lang="en-US" sz="1600" b="1" dirty="0" smtClean="0">
                <a:solidFill>
                  <a:srgbClr val="FFFF99"/>
                </a:solidFill>
                <a:latin typeface="Trebuchet MS" pitchFamily="34" charset="0"/>
              </a:rPr>
              <a:t> Sabah</a:t>
            </a:r>
            <a:endParaRPr lang="en-US" sz="1600" b="1" dirty="0">
              <a:solidFill>
                <a:srgbClr val="FFFF99"/>
              </a:solidFill>
              <a:latin typeface="Trebuchet MS" pitchFamily="34" charset="0"/>
            </a:endParaRPr>
          </a:p>
        </p:txBody>
      </p:sp>
      <p:sp>
        <p:nvSpPr>
          <p:cNvPr id="10246"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smtClean="0">
                <a:solidFill>
                  <a:srgbClr val="FFFF99"/>
                </a:solidFill>
                <a:latin typeface="Attari_Quran" pitchFamily="2" charset="-78"/>
                <a:cs typeface="Attari_Quran" pitchFamily="2" charset="-78"/>
              </a:rPr>
              <a:t>دُعاءُ الصّباح </a:t>
            </a:r>
            <a:endParaRPr lang="ar-SA" sz="2800" b="1" dirty="0">
              <a:solidFill>
                <a:srgbClr val="FFFF99"/>
              </a:solidFill>
              <a:latin typeface="Attari_Quran" pitchFamily="2" charset="-78"/>
              <a:cs typeface="Attari_Quran" pitchFamily="2" charset="-78"/>
            </a:endParaRPr>
          </a:p>
        </p:txBody>
      </p:sp>
    </p:spTree>
    <p:extLst>
      <p:ext uri="{BB962C8B-B14F-4D97-AF65-F5344CB8AC3E}">
        <p14:creationId xmlns:p14="http://schemas.microsoft.com/office/powerpoint/2010/main" val="2380323683"/>
      </p:ext>
    </p:extLst>
  </p:cSld>
  <p:clrMapOvr>
    <a:masterClrMapping/>
  </p:clrMapOvr>
  <p:transition>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68375"/>
            <a:ext cx="8763000" cy="1470025"/>
          </a:xfrm>
          <a:extLst/>
        </p:spPr>
        <p:txBody>
          <a:bodyPr/>
          <a:lstStyle/>
          <a:p>
            <a:pPr rtl="1" eaLnBrk="1" hangingPunct="1">
              <a:lnSpc>
                <a:spcPts val="8000"/>
              </a:lnSpc>
              <a:defRPr/>
            </a:pPr>
            <a:r>
              <a:rPr lang="ar-SA" sz="9200" kern="1200" dirty="0">
                <a:latin typeface="Attari_Quran" pitchFamily="2" charset="-78"/>
                <a:ea typeface="+mn-ea"/>
                <a:cs typeface="Attari_Quran" pitchFamily="2" charset="-78"/>
              </a:rPr>
              <a:t>وَادِّبِ </a:t>
            </a:r>
            <a:r>
              <a:rPr lang="ar-SA" sz="9200" kern="1200" dirty="0" err="1">
                <a:latin typeface="Attari_Quran" pitchFamily="2" charset="-78"/>
                <a:ea typeface="+mn-ea"/>
                <a:cs typeface="Attari_Quran" pitchFamily="2" charset="-78"/>
              </a:rPr>
              <a:t>ٱللَّهُمَّ</a:t>
            </a:r>
            <a:r>
              <a:rPr lang="ar-SA" sz="9200" kern="1200" dirty="0">
                <a:latin typeface="Attari_Quran" pitchFamily="2" charset="-78"/>
                <a:ea typeface="+mn-ea"/>
                <a:cs typeface="Attari_Quran" pitchFamily="2" charset="-78"/>
              </a:rPr>
              <a:t> نَزَقَ </a:t>
            </a:r>
            <a:r>
              <a:rPr lang="ar-SA" sz="9200" kern="1200" dirty="0" err="1">
                <a:latin typeface="Attari_Quran" pitchFamily="2" charset="-78"/>
                <a:ea typeface="+mn-ea"/>
                <a:cs typeface="Attari_Quran" pitchFamily="2" charset="-78"/>
              </a:rPr>
              <a:t>ٱلْخُرْقِ</a:t>
            </a:r>
            <a:r>
              <a:rPr lang="ar-SA" sz="9200" kern="1200" dirty="0">
                <a:latin typeface="Attari_Quran" pitchFamily="2" charset="-78"/>
                <a:ea typeface="+mn-ea"/>
                <a:cs typeface="Attari_Quran" pitchFamily="2" charset="-78"/>
              </a:rPr>
              <a:t> مِنِّي </a:t>
            </a:r>
            <a:r>
              <a:rPr lang="ar-SA" sz="9200" kern="1200" dirty="0" err="1">
                <a:latin typeface="Attari_Quran" pitchFamily="2" charset="-78"/>
                <a:ea typeface="+mn-ea"/>
                <a:cs typeface="Attari_Quran" pitchFamily="2" charset="-78"/>
              </a:rPr>
              <a:t>بِازِمَّةِ</a:t>
            </a:r>
            <a:r>
              <a:rPr lang="ar-SA" sz="9200" kern="1200" dirty="0">
                <a:latin typeface="Attari_Quran" pitchFamily="2" charset="-78"/>
                <a:ea typeface="+mn-ea"/>
                <a:cs typeface="Attari_Quran" pitchFamily="2" charset="-78"/>
              </a:rPr>
              <a:t> </a:t>
            </a:r>
            <a:r>
              <a:rPr lang="ar-SA" sz="9200" kern="1200" dirty="0" err="1">
                <a:latin typeface="Attari_Quran" pitchFamily="2" charset="-78"/>
                <a:ea typeface="+mn-ea"/>
                <a:cs typeface="Attari_Quran" pitchFamily="2" charset="-78"/>
              </a:rPr>
              <a:t>ٱلْقُنُوعِ</a:t>
            </a:r>
            <a:endParaRPr lang="en-US" sz="9200" kern="1200" dirty="0">
              <a:latin typeface="Attari_Quran" pitchFamily="2" charset="-78"/>
              <a:ea typeface="+mn-ea"/>
              <a:cs typeface="Attari_Quran" pitchFamily="2" charset="-78"/>
            </a:endParaRPr>
          </a:p>
        </p:txBody>
      </p:sp>
      <p:sp>
        <p:nvSpPr>
          <p:cNvPr id="12" name="Subtitle 4"/>
          <p:cNvSpPr>
            <a:spLocks noGrp="1"/>
          </p:cNvSpPr>
          <p:nvPr>
            <p:ph type="subTitle" idx="1"/>
          </p:nvPr>
        </p:nvSpPr>
        <p:spPr>
          <a:xfrm>
            <a:off x="228600" y="2819400"/>
            <a:ext cx="8686800" cy="1752600"/>
          </a:xfrm>
          <a:extLst/>
        </p:spPr>
        <p:txBody>
          <a:bodyPr/>
          <a:lstStyle/>
          <a:p>
            <a:pPr marL="342900" indent="-342900" eaLnBrk="1" hangingPunct="1">
              <a:defRPr/>
            </a:pPr>
            <a:r>
              <a:rPr lang="en-US" sz="3600" b="1" kern="1200" dirty="0">
                <a:ea typeface="MS Mincho" pitchFamily="49" charset="-128"/>
              </a:rPr>
              <a:t>Chastise, O Allah, the recklessness of my clumsiness with the reins of contentment!</a:t>
            </a:r>
          </a:p>
        </p:txBody>
      </p:sp>
      <p:sp>
        <p:nvSpPr>
          <p:cNvPr id="10244"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dirty="0" smtClean="0">
                <a:solidFill>
                  <a:srgbClr val="000066"/>
                </a:solidFill>
                <a:ea typeface="MS Mincho" pitchFamily="49" charset="-128"/>
              </a:rPr>
              <a:t>wa addib allahumma nazaqa alkhurqi minni bi-azimmati alqunu`i</a:t>
            </a:r>
            <a:endParaRPr lang="fi-FI" sz="3200" b="1" i="1" dirty="0">
              <a:solidFill>
                <a:srgbClr val="000066"/>
              </a:solidFill>
              <a:ea typeface="MS Mincho" pitchFamily="49" charset="-128"/>
            </a:endParaRPr>
          </a:p>
        </p:txBody>
      </p:sp>
      <p:sp>
        <p:nvSpPr>
          <p:cNvPr id="1024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dirty="0" err="1" smtClean="0">
                <a:solidFill>
                  <a:srgbClr val="FFFF99"/>
                </a:solidFill>
                <a:latin typeface="Trebuchet MS" pitchFamily="34" charset="0"/>
              </a:rPr>
              <a:t>Duá</a:t>
            </a:r>
            <a:r>
              <a:rPr lang="en-US" sz="1600" b="1" dirty="0" smtClean="0">
                <a:solidFill>
                  <a:srgbClr val="FFFF99"/>
                </a:solidFill>
                <a:latin typeface="Trebuchet MS" pitchFamily="34" charset="0"/>
              </a:rPr>
              <a:t> Sabah</a:t>
            </a:r>
            <a:endParaRPr lang="en-US" sz="1600" b="1" dirty="0">
              <a:solidFill>
                <a:srgbClr val="FFFF99"/>
              </a:solidFill>
              <a:latin typeface="Trebuchet MS" pitchFamily="34" charset="0"/>
            </a:endParaRPr>
          </a:p>
        </p:txBody>
      </p:sp>
      <p:sp>
        <p:nvSpPr>
          <p:cNvPr id="10246"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smtClean="0">
                <a:solidFill>
                  <a:srgbClr val="FFFF99"/>
                </a:solidFill>
                <a:latin typeface="Attari_Quran" pitchFamily="2" charset="-78"/>
                <a:cs typeface="Attari_Quran" pitchFamily="2" charset="-78"/>
              </a:rPr>
              <a:t>دُعاءُ الصّباح </a:t>
            </a:r>
            <a:endParaRPr lang="ar-SA" sz="2800" b="1" dirty="0">
              <a:solidFill>
                <a:srgbClr val="FFFF99"/>
              </a:solidFill>
              <a:latin typeface="Attari_Quran" pitchFamily="2" charset="-78"/>
              <a:cs typeface="Attari_Quran" pitchFamily="2" charset="-78"/>
            </a:endParaRPr>
          </a:p>
        </p:txBody>
      </p:sp>
    </p:spTree>
    <p:extLst>
      <p:ext uri="{BB962C8B-B14F-4D97-AF65-F5344CB8AC3E}">
        <p14:creationId xmlns:p14="http://schemas.microsoft.com/office/powerpoint/2010/main" val="2380323683"/>
      </p:ext>
    </p:extLst>
  </p:cSld>
  <p:clrMapOvr>
    <a:masterClrMapping/>
  </p:clrMapOvr>
  <p:transition>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68375"/>
            <a:ext cx="8763000" cy="1470025"/>
          </a:xfrm>
          <a:extLst/>
        </p:spPr>
        <p:txBody>
          <a:bodyPr/>
          <a:lstStyle/>
          <a:p>
            <a:pPr rtl="1" eaLnBrk="1" hangingPunct="1">
              <a:lnSpc>
                <a:spcPts val="8000"/>
              </a:lnSpc>
              <a:defRPr/>
            </a:pPr>
            <a:r>
              <a:rPr lang="ar-SA" sz="9200" kern="1200" dirty="0" err="1">
                <a:latin typeface="Attari_Quran" pitchFamily="2" charset="-78"/>
                <a:ea typeface="+mn-ea"/>
                <a:cs typeface="Attari_Quran" pitchFamily="2" charset="-78"/>
              </a:rPr>
              <a:t>إِلٰهِي</a:t>
            </a:r>
            <a:r>
              <a:rPr lang="ar-SA" sz="9200" kern="1200" dirty="0">
                <a:latin typeface="Attari_Quran" pitchFamily="2" charset="-78"/>
                <a:ea typeface="+mn-ea"/>
                <a:cs typeface="Attari_Quran" pitchFamily="2" charset="-78"/>
              </a:rPr>
              <a:t> إِن لَمْ تَبْتَدِئْنِي </a:t>
            </a:r>
            <a:r>
              <a:rPr lang="ar-SA" sz="9200" kern="1200" dirty="0" err="1">
                <a:latin typeface="Attari_Quran" pitchFamily="2" charset="-78"/>
                <a:ea typeface="+mn-ea"/>
                <a:cs typeface="Attari_Quran" pitchFamily="2" charset="-78"/>
              </a:rPr>
              <a:t>ٱلرَّحْمَةُ</a:t>
            </a:r>
            <a:r>
              <a:rPr lang="ar-SA" sz="9200" kern="1200" dirty="0">
                <a:latin typeface="Attari_Quran" pitchFamily="2" charset="-78"/>
                <a:ea typeface="+mn-ea"/>
                <a:cs typeface="Attari_Quran" pitchFamily="2" charset="-78"/>
              </a:rPr>
              <a:t> مِنْكَ بِحُسْنِ </a:t>
            </a:r>
            <a:r>
              <a:rPr lang="ar-SA" sz="9200" kern="1200" dirty="0" err="1">
                <a:latin typeface="Attari_Quran" pitchFamily="2" charset="-78"/>
                <a:ea typeface="+mn-ea"/>
                <a:cs typeface="Attari_Quran" pitchFamily="2" charset="-78"/>
              </a:rPr>
              <a:t>ٱلتَّوْفِيقِ</a:t>
            </a:r>
            <a:endParaRPr lang="en-US" sz="9200" kern="1200" dirty="0">
              <a:latin typeface="Attari_Quran" pitchFamily="2" charset="-78"/>
              <a:ea typeface="+mn-ea"/>
              <a:cs typeface="Attari_Quran" pitchFamily="2" charset="-78"/>
            </a:endParaRPr>
          </a:p>
        </p:txBody>
      </p:sp>
      <p:sp>
        <p:nvSpPr>
          <p:cNvPr id="12" name="Subtitle 4"/>
          <p:cNvSpPr>
            <a:spLocks noGrp="1"/>
          </p:cNvSpPr>
          <p:nvPr>
            <p:ph type="subTitle" idx="1"/>
          </p:nvPr>
        </p:nvSpPr>
        <p:spPr>
          <a:xfrm>
            <a:off x="228600" y="2895600"/>
            <a:ext cx="8686800" cy="1752600"/>
          </a:xfrm>
          <a:extLst/>
        </p:spPr>
        <p:txBody>
          <a:bodyPr/>
          <a:lstStyle/>
          <a:p>
            <a:pPr marL="342900" indent="-342900" eaLnBrk="1" hangingPunct="1">
              <a:defRPr/>
            </a:pPr>
            <a:r>
              <a:rPr lang="en-US" sz="3600" b="1" kern="1200" dirty="0">
                <a:ea typeface="MS Mincho" pitchFamily="49" charset="-128"/>
              </a:rPr>
              <a:t>My God, if mercy from You does not begin with fair success for me,</a:t>
            </a:r>
          </a:p>
        </p:txBody>
      </p:sp>
      <p:sp>
        <p:nvSpPr>
          <p:cNvPr id="10244"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dirty="0" smtClean="0">
                <a:solidFill>
                  <a:srgbClr val="000066"/>
                </a:solidFill>
                <a:ea typeface="MS Mincho" pitchFamily="49" charset="-128"/>
              </a:rPr>
              <a:t>ilahi in lam tabtadi'ni alrrahmatu minka bihusni alttawfiqi</a:t>
            </a:r>
            <a:endParaRPr lang="fi-FI" sz="3200" b="1" i="1" dirty="0">
              <a:solidFill>
                <a:srgbClr val="000066"/>
              </a:solidFill>
              <a:ea typeface="MS Mincho" pitchFamily="49" charset="-128"/>
            </a:endParaRPr>
          </a:p>
        </p:txBody>
      </p:sp>
      <p:sp>
        <p:nvSpPr>
          <p:cNvPr id="1024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dirty="0" err="1" smtClean="0">
                <a:solidFill>
                  <a:srgbClr val="FFFF99"/>
                </a:solidFill>
                <a:latin typeface="Trebuchet MS" pitchFamily="34" charset="0"/>
              </a:rPr>
              <a:t>Duá</a:t>
            </a:r>
            <a:r>
              <a:rPr lang="en-US" sz="1600" b="1" dirty="0" smtClean="0">
                <a:solidFill>
                  <a:srgbClr val="FFFF99"/>
                </a:solidFill>
                <a:latin typeface="Trebuchet MS" pitchFamily="34" charset="0"/>
              </a:rPr>
              <a:t> Sabah</a:t>
            </a:r>
            <a:endParaRPr lang="en-US" sz="1600" b="1" dirty="0">
              <a:solidFill>
                <a:srgbClr val="FFFF99"/>
              </a:solidFill>
              <a:latin typeface="Trebuchet MS" pitchFamily="34" charset="0"/>
            </a:endParaRPr>
          </a:p>
        </p:txBody>
      </p:sp>
      <p:sp>
        <p:nvSpPr>
          <p:cNvPr id="10246"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smtClean="0">
                <a:solidFill>
                  <a:srgbClr val="FFFF99"/>
                </a:solidFill>
                <a:latin typeface="Attari_Quran" pitchFamily="2" charset="-78"/>
                <a:cs typeface="Attari_Quran" pitchFamily="2" charset="-78"/>
              </a:rPr>
              <a:t>دُعاءُ الصّباح </a:t>
            </a:r>
            <a:endParaRPr lang="ar-SA" sz="2800" b="1" dirty="0">
              <a:solidFill>
                <a:srgbClr val="FFFF99"/>
              </a:solidFill>
              <a:latin typeface="Attari_Quran" pitchFamily="2" charset="-78"/>
              <a:cs typeface="Attari_Quran" pitchFamily="2" charset="-78"/>
            </a:endParaRPr>
          </a:p>
        </p:txBody>
      </p:sp>
    </p:spTree>
    <p:extLst>
      <p:ext uri="{BB962C8B-B14F-4D97-AF65-F5344CB8AC3E}">
        <p14:creationId xmlns:p14="http://schemas.microsoft.com/office/powerpoint/2010/main" val="2380323683"/>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68375"/>
            <a:ext cx="8763000" cy="1470025"/>
          </a:xfrm>
          <a:extLst/>
        </p:spPr>
        <p:txBody>
          <a:bodyPr/>
          <a:lstStyle/>
          <a:p>
            <a:pPr rtl="1" eaLnBrk="1" hangingPunct="1">
              <a:lnSpc>
                <a:spcPts val="8000"/>
              </a:lnSpc>
              <a:defRPr/>
            </a:pPr>
            <a:r>
              <a:rPr lang="ar-SA" sz="9200" kern="1200" dirty="0">
                <a:latin typeface="Attari_Quran" pitchFamily="2" charset="-78"/>
                <a:ea typeface="+mn-ea"/>
                <a:cs typeface="Attari_Quran" pitchFamily="2" charset="-78"/>
              </a:rPr>
              <a:t>اَللَّهُمَّ صَلِّ </a:t>
            </a:r>
            <a:r>
              <a:rPr lang="ar-SA" sz="9200" kern="1200" dirty="0" err="1">
                <a:latin typeface="Attari_Quran" pitchFamily="2" charset="-78"/>
                <a:ea typeface="+mn-ea"/>
                <a:cs typeface="Attari_Quran" pitchFamily="2" charset="-78"/>
              </a:rPr>
              <a:t>عَلَىٰ</a:t>
            </a:r>
            <a:r>
              <a:rPr lang="ar-SA" sz="9200" kern="1200" dirty="0">
                <a:latin typeface="Attari_Quran" pitchFamily="2" charset="-78"/>
                <a:ea typeface="+mn-ea"/>
                <a:cs typeface="Attari_Quran" pitchFamily="2" charset="-78"/>
              </a:rPr>
              <a:t> مُحَمَّدٍ وَآلِ مُحَمَّدٍ</a:t>
            </a:r>
            <a:endParaRPr lang="en-US" sz="9200" kern="1200" dirty="0">
              <a:latin typeface="Attari_Quran" pitchFamily="2" charset="-78"/>
              <a:ea typeface="+mn-ea"/>
              <a:cs typeface="Attari_Quran" pitchFamily="2" charset="-78"/>
            </a:endParaRPr>
          </a:p>
        </p:txBody>
      </p:sp>
      <p:sp>
        <p:nvSpPr>
          <p:cNvPr id="12" name="Subtitle 4"/>
          <p:cNvSpPr>
            <a:spLocks noGrp="1"/>
          </p:cNvSpPr>
          <p:nvPr>
            <p:ph type="subTitle" idx="1"/>
          </p:nvPr>
        </p:nvSpPr>
        <p:spPr>
          <a:xfrm>
            <a:off x="228600" y="2895600"/>
            <a:ext cx="8686800" cy="1752600"/>
          </a:xfrm>
          <a:extLst/>
        </p:spPr>
        <p:txBody>
          <a:bodyPr/>
          <a:lstStyle/>
          <a:p>
            <a:pPr marL="342900" indent="-342900" eaLnBrk="1" hangingPunct="1">
              <a:defRPr/>
            </a:pPr>
            <a:r>
              <a:rPr lang="en-US" sz="3600" b="1" kern="1200" dirty="0">
                <a:ea typeface="MS Mincho" pitchFamily="49" charset="-128"/>
              </a:rPr>
              <a:t>O' Allah send Your blessings on </a:t>
            </a:r>
            <a:r>
              <a:rPr lang="en-US" sz="3600" b="1" kern="1200" dirty="0" smtClean="0">
                <a:ea typeface="MS Mincho" pitchFamily="49" charset="-128"/>
              </a:rPr>
              <a:t>Muhammad and </a:t>
            </a:r>
            <a:r>
              <a:rPr lang="en-US" sz="3600" b="1" kern="1200" dirty="0">
                <a:ea typeface="MS Mincho" pitchFamily="49" charset="-128"/>
              </a:rPr>
              <a:t>the family of Muhammad.</a:t>
            </a:r>
          </a:p>
        </p:txBody>
      </p:sp>
      <p:sp>
        <p:nvSpPr>
          <p:cNvPr id="8196"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a:solidFill>
                  <a:srgbClr val="000066"/>
                </a:solidFill>
                <a:ea typeface="MS Mincho" pitchFamily="49" charset="-128"/>
              </a:rPr>
              <a:t>allahumma salli `ala muhammadin wa ali muhammadin</a:t>
            </a:r>
          </a:p>
        </p:txBody>
      </p:sp>
      <p:sp>
        <p:nvSpPr>
          <p:cNvPr id="8197"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dirty="0" err="1" smtClean="0">
                <a:solidFill>
                  <a:srgbClr val="FFFF99"/>
                </a:solidFill>
                <a:latin typeface="Trebuchet MS" pitchFamily="34" charset="0"/>
              </a:rPr>
              <a:t>Duá</a:t>
            </a:r>
            <a:r>
              <a:rPr lang="en-US" sz="1600" b="1" dirty="0" smtClean="0">
                <a:solidFill>
                  <a:srgbClr val="FFFF99"/>
                </a:solidFill>
                <a:latin typeface="Trebuchet MS" pitchFamily="34" charset="0"/>
              </a:rPr>
              <a:t> Sabah</a:t>
            </a:r>
            <a:endParaRPr lang="en-US" sz="1600" b="1" dirty="0">
              <a:solidFill>
                <a:srgbClr val="FFFF99"/>
              </a:solidFill>
              <a:latin typeface="Trebuchet MS" pitchFamily="34" charset="0"/>
            </a:endParaRPr>
          </a:p>
        </p:txBody>
      </p:sp>
      <p:sp>
        <p:nvSpPr>
          <p:cNvPr id="8198"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smtClean="0">
                <a:solidFill>
                  <a:srgbClr val="FFFF99"/>
                </a:solidFill>
                <a:latin typeface="Attari_Quran" pitchFamily="2" charset="-78"/>
                <a:cs typeface="Attari_Quran" pitchFamily="2" charset="-78"/>
              </a:rPr>
              <a:t>دُعاءُ الصّباح </a:t>
            </a:r>
            <a:endParaRPr lang="ar-SA" sz="2800" b="1" dirty="0">
              <a:solidFill>
                <a:srgbClr val="FFFF99"/>
              </a:solidFill>
              <a:latin typeface="Attari_Quran" pitchFamily="2" charset="-78"/>
              <a:cs typeface="Attari_Quran" pitchFamily="2" charset="-78"/>
            </a:endParaRPr>
          </a:p>
        </p:txBody>
      </p:sp>
    </p:spTree>
  </p:cSld>
  <p:clrMapOvr>
    <a:masterClrMapping/>
  </p:clrMapOvr>
  <p:transition>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68375"/>
            <a:ext cx="8763000" cy="1470025"/>
          </a:xfrm>
          <a:extLst/>
        </p:spPr>
        <p:txBody>
          <a:bodyPr/>
          <a:lstStyle/>
          <a:p>
            <a:pPr rtl="1" eaLnBrk="1" hangingPunct="1">
              <a:lnSpc>
                <a:spcPts val="8000"/>
              </a:lnSpc>
              <a:defRPr/>
            </a:pPr>
            <a:r>
              <a:rPr lang="ar-SA" sz="9200" kern="1200" dirty="0">
                <a:latin typeface="Attari_Quran" pitchFamily="2" charset="-78"/>
                <a:ea typeface="+mn-ea"/>
                <a:cs typeface="Attari_Quran" pitchFamily="2" charset="-78"/>
              </a:rPr>
              <a:t>فَمَنِ </a:t>
            </a:r>
            <a:r>
              <a:rPr lang="ar-SA" sz="9200" kern="1200" dirty="0" err="1">
                <a:latin typeface="Attari_Quran" pitchFamily="2" charset="-78"/>
                <a:ea typeface="+mn-ea"/>
                <a:cs typeface="Attari_Quran" pitchFamily="2" charset="-78"/>
              </a:rPr>
              <a:t>ٱلسَّاِلكُ</a:t>
            </a:r>
            <a:r>
              <a:rPr lang="ar-SA" sz="9200" kern="1200" dirty="0">
                <a:latin typeface="Attari_Quran" pitchFamily="2" charset="-78"/>
                <a:ea typeface="+mn-ea"/>
                <a:cs typeface="Attari_Quran" pitchFamily="2" charset="-78"/>
              </a:rPr>
              <a:t> بِي إِلَيْكَ فِي وَاضِحِ </a:t>
            </a:r>
            <a:r>
              <a:rPr lang="ar-SA" sz="9200" kern="1200" dirty="0" err="1">
                <a:latin typeface="Attari_Quran" pitchFamily="2" charset="-78"/>
                <a:ea typeface="+mn-ea"/>
                <a:cs typeface="Attari_Quran" pitchFamily="2" charset="-78"/>
              </a:rPr>
              <a:t>ٱلطَّرِيقِ</a:t>
            </a:r>
            <a:endParaRPr lang="en-US" sz="9200" kern="1200" dirty="0">
              <a:latin typeface="Attari_Quran" pitchFamily="2" charset="-78"/>
              <a:ea typeface="+mn-ea"/>
              <a:cs typeface="Attari_Quran" pitchFamily="2" charset="-78"/>
            </a:endParaRPr>
          </a:p>
        </p:txBody>
      </p:sp>
      <p:sp>
        <p:nvSpPr>
          <p:cNvPr id="12" name="Subtitle 4"/>
          <p:cNvSpPr>
            <a:spLocks noGrp="1"/>
          </p:cNvSpPr>
          <p:nvPr>
            <p:ph type="subTitle" idx="1"/>
          </p:nvPr>
        </p:nvSpPr>
        <p:spPr>
          <a:xfrm>
            <a:off x="228600" y="2895600"/>
            <a:ext cx="8686800" cy="1752600"/>
          </a:xfrm>
          <a:extLst/>
        </p:spPr>
        <p:txBody>
          <a:bodyPr/>
          <a:lstStyle/>
          <a:p>
            <a:pPr marL="342900" indent="-342900" eaLnBrk="1" hangingPunct="1">
              <a:defRPr/>
            </a:pPr>
            <a:r>
              <a:rPr lang="en-US" sz="3600" b="1" kern="1200" dirty="0">
                <a:ea typeface="MS Mincho" pitchFamily="49" charset="-128"/>
              </a:rPr>
              <a:t>then who can take me to You upon the evident path?</a:t>
            </a:r>
          </a:p>
        </p:txBody>
      </p:sp>
      <p:sp>
        <p:nvSpPr>
          <p:cNvPr id="10244"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dirty="0" smtClean="0">
                <a:solidFill>
                  <a:srgbClr val="000066"/>
                </a:solidFill>
                <a:ea typeface="MS Mincho" pitchFamily="49" charset="-128"/>
              </a:rPr>
              <a:t>faman alssaliku bi ilayka fi wadihi alttariqi</a:t>
            </a:r>
            <a:endParaRPr lang="fi-FI" sz="3200" b="1" i="1" dirty="0">
              <a:solidFill>
                <a:srgbClr val="000066"/>
              </a:solidFill>
              <a:ea typeface="MS Mincho" pitchFamily="49" charset="-128"/>
            </a:endParaRPr>
          </a:p>
        </p:txBody>
      </p:sp>
      <p:sp>
        <p:nvSpPr>
          <p:cNvPr id="1024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dirty="0" err="1" smtClean="0">
                <a:solidFill>
                  <a:srgbClr val="FFFF99"/>
                </a:solidFill>
                <a:latin typeface="Trebuchet MS" pitchFamily="34" charset="0"/>
              </a:rPr>
              <a:t>Duá</a:t>
            </a:r>
            <a:r>
              <a:rPr lang="en-US" sz="1600" b="1" dirty="0" smtClean="0">
                <a:solidFill>
                  <a:srgbClr val="FFFF99"/>
                </a:solidFill>
                <a:latin typeface="Trebuchet MS" pitchFamily="34" charset="0"/>
              </a:rPr>
              <a:t> Sabah</a:t>
            </a:r>
            <a:endParaRPr lang="en-US" sz="1600" b="1" dirty="0">
              <a:solidFill>
                <a:srgbClr val="FFFF99"/>
              </a:solidFill>
              <a:latin typeface="Trebuchet MS" pitchFamily="34" charset="0"/>
            </a:endParaRPr>
          </a:p>
        </p:txBody>
      </p:sp>
      <p:sp>
        <p:nvSpPr>
          <p:cNvPr id="10246"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smtClean="0">
                <a:solidFill>
                  <a:srgbClr val="FFFF99"/>
                </a:solidFill>
                <a:latin typeface="Attari_Quran" pitchFamily="2" charset="-78"/>
                <a:cs typeface="Attari_Quran" pitchFamily="2" charset="-78"/>
              </a:rPr>
              <a:t>دُعاءُ الصّباح </a:t>
            </a:r>
            <a:endParaRPr lang="ar-SA" sz="2800" b="1" dirty="0">
              <a:solidFill>
                <a:srgbClr val="FFFF99"/>
              </a:solidFill>
              <a:latin typeface="Attari_Quran" pitchFamily="2" charset="-78"/>
              <a:cs typeface="Attari_Quran" pitchFamily="2" charset="-78"/>
            </a:endParaRPr>
          </a:p>
        </p:txBody>
      </p:sp>
    </p:spTree>
    <p:extLst>
      <p:ext uri="{BB962C8B-B14F-4D97-AF65-F5344CB8AC3E}">
        <p14:creationId xmlns:p14="http://schemas.microsoft.com/office/powerpoint/2010/main" val="2380323683"/>
      </p:ext>
    </p:extLst>
  </p:cSld>
  <p:clrMapOvr>
    <a:masterClrMapping/>
  </p:clrMapOvr>
  <p:transition>
    <p:fad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68375"/>
            <a:ext cx="8763000" cy="1470025"/>
          </a:xfrm>
          <a:extLst/>
        </p:spPr>
        <p:txBody>
          <a:bodyPr/>
          <a:lstStyle/>
          <a:p>
            <a:pPr rtl="1" eaLnBrk="1" hangingPunct="1">
              <a:lnSpc>
                <a:spcPts val="8000"/>
              </a:lnSpc>
              <a:defRPr/>
            </a:pPr>
            <a:r>
              <a:rPr lang="ar-SA" sz="9200" kern="1200" dirty="0">
                <a:latin typeface="Attari_Quran" pitchFamily="2" charset="-78"/>
                <a:ea typeface="+mn-ea"/>
                <a:cs typeface="Attari_Quran" pitchFamily="2" charset="-78"/>
              </a:rPr>
              <a:t>وَإِنْ اسْلَمَتْنِي انَاتُكَ لِقَائِدِ </a:t>
            </a:r>
            <a:r>
              <a:rPr lang="ar-SA" sz="9200" kern="1200" dirty="0" err="1">
                <a:latin typeface="Attari_Quran" pitchFamily="2" charset="-78"/>
                <a:ea typeface="+mn-ea"/>
                <a:cs typeface="Attari_Quran" pitchFamily="2" charset="-78"/>
              </a:rPr>
              <a:t>ٱلامَلِ</a:t>
            </a:r>
            <a:r>
              <a:rPr lang="ar-SA" sz="9200" kern="1200" dirty="0">
                <a:latin typeface="Attari_Quran" pitchFamily="2" charset="-78"/>
                <a:ea typeface="+mn-ea"/>
                <a:cs typeface="Attari_Quran" pitchFamily="2" charset="-78"/>
              </a:rPr>
              <a:t> </a:t>
            </a:r>
            <a:r>
              <a:rPr lang="ar-SA" sz="9200" kern="1200" dirty="0" err="1">
                <a:latin typeface="Attari_Quran" pitchFamily="2" charset="-78"/>
                <a:ea typeface="+mn-ea"/>
                <a:cs typeface="Attari_Quran" pitchFamily="2" charset="-78"/>
              </a:rPr>
              <a:t>وَٱلْمُنَىٰ</a:t>
            </a:r>
            <a:endParaRPr lang="en-US" sz="9200" kern="1200" dirty="0">
              <a:latin typeface="Attari_Quran" pitchFamily="2" charset="-78"/>
              <a:ea typeface="+mn-ea"/>
              <a:cs typeface="Attari_Quran" pitchFamily="2" charset="-78"/>
            </a:endParaRPr>
          </a:p>
        </p:txBody>
      </p:sp>
      <p:sp>
        <p:nvSpPr>
          <p:cNvPr id="12" name="Subtitle 4"/>
          <p:cNvSpPr>
            <a:spLocks noGrp="1"/>
          </p:cNvSpPr>
          <p:nvPr>
            <p:ph type="subTitle" idx="1"/>
          </p:nvPr>
        </p:nvSpPr>
        <p:spPr>
          <a:xfrm>
            <a:off x="228600" y="2743200"/>
            <a:ext cx="8686800" cy="1752600"/>
          </a:xfrm>
          <a:extLst/>
        </p:spPr>
        <p:txBody>
          <a:bodyPr/>
          <a:lstStyle/>
          <a:p>
            <a:pPr marL="342900" indent="-342900" eaLnBrk="1" hangingPunct="1">
              <a:defRPr/>
            </a:pPr>
            <a:r>
              <a:rPr lang="en-US" sz="3600" b="1" kern="1200" dirty="0">
                <a:ea typeface="MS Mincho" pitchFamily="49" charset="-128"/>
              </a:rPr>
              <a:t>If Your deliberateness should turn me over to the guide of hope and wishes,</a:t>
            </a:r>
          </a:p>
        </p:txBody>
      </p:sp>
      <p:sp>
        <p:nvSpPr>
          <p:cNvPr id="10244"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it-IT" sz="3200" b="1" i="1" dirty="0" smtClean="0">
                <a:solidFill>
                  <a:srgbClr val="000066"/>
                </a:solidFill>
                <a:ea typeface="MS Mincho" pitchFamily="49" charset="-128"/>
              </a:rPr>
              <a:t>wa in aslamatni anatuka liqa'idi al-amali walmuna</a:t>
            </a:r>
            <a:endParaRPr lang="fi-FI" sz="3200" b="1" i="1" dirty="0">
              <a:solidFill>
                <a:srgbClr val="000066"/>
              </a:solidFill>
              <a:ea typeface="MS Mincho" pitchFamily="49" charset="-128"/>
            </a:endParaRPr>
          </a:p>
        </p:txBody>
      </p:sp>
      <p:sp>
        <p:nvSpPr>
          <p:cNvPr id="1024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dirty="0" err="1" smtClean="0">
                <a:solidFill>
                  <a:srgbClr val="FFFF99"/>
                </a:solidFill>
                <a:latin typeface="Trebuchet MS" pitchFamily="34" charset="0"/>
              </a:rPr>
              <a:t>Duá</a:t>
            </a:r>
            <a:r>
              <a:rPr lang="en-US" sz="1600" b="1" dirty="0" smtClean="0">
                <a:solidFill>
                  <a:srgbClr val="FFFF99"/>
                </a:solidFill>
                <a:latin typeface="Trebuchet MS" pitchFamily="34" charset="0"/>
              </a:rPr>
              <a:t> Sabah</a:t>
            </a:r>
            <a:endParaRPr lang="en-US" sz="1600" b="1" dirty="0">
              <a:solidFill>
                <a:srgbClr val="FFFF99"/>
              </a:solidFill>
              <a:latin typeface="Trebuchet MS" pitchFamily="34" charset="0"/>
            </a:endParaRPr>
          </a:p>
        </p:txBody>
      </p:sp>
      <p:sp>
        <p:nvSpPr>
          <p:cNvPr id="10246"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smtClean="0">
                <a:solidFill>
                  <a:srgbClr val="FFFF99"/>
                </a:solidFill>
                <a:latin typeface="Attari_Quran" pitchFamily="2" charset="-78"/>
                <a:cs typeface="Attari_Quran" pitchFamily="2" charset="-78"/>
              </a:rPr>
              <a:t>دُعاءُ الصّباح </a:t>
            </a:r>
            <a:endParaRPr lang="ar-SA" sz="2800" b="1" dirty="0">
              <a:solidFill>
                <a:srgbClr val="FFFF99"/>
              </a:solidFill>
              <a:latin typeface="Attari_Quran" pitchFamily="2" charset="-78"/>
              <a:cs typeface="Attari_Quran" pitchFamily="2" charset="-78"/>
            </a:endParaRPr>
          </a:p>
        </p:txBody>
      </p:sp>
    </p:spTree>
    <p:extLst>
      <p:ext uri="{BB962C8B-B14F-4D97-AF65-F5344CB8AC3E}">
        <p14:creationId xmlns:p14="http://schemas.microsoft.com/office/powerpoint/2010/main" val="2380323683"/>
      </p:ext>
    </p:extLst>
  </p:cSld>
  <p:clrMapOvr>
    <a:masterClrMapping/>
  </p:clrMapOvr>
  <p:transition>
    <p:fad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68375"/>
            <a:ext cx="8763000" cy="1470025"/>
          </a:xfrm>
          <a:extLst/>
        </p:spPr>
        <p:txBody>
          <a:bodyPr/>
          <a:lstStyle/>
          <a:p>
            <a:pPr rtl="1" eaLnBrk="1" hangingPunct="1">
              <a:lnSpc>
                <a:spcPts val="8000"/>
              </a:lnSpc>
              <a:defRPr/>
            </a:pPr>
            <a:r>
              <a:rPr lang="ar-SA" sz="9200" kern="1200" dirty="0">
                <a:latin typeface="Attari_Quran" pitchFamily="2" charset="-78"/>
                <a:ea typeface="+mn-ea"/>
                <a:cs typeface="Attari_Quran" pitchFamily="2" charset="-78"/>
              </a:rPr>
              <a:t>فَمَنِ </a:t>
            </a:r>
            <a:r>
              <a:rPr lang="ar-SA" sz="9200" kern="1200" dirty="0" err="1">
                <a:latin typeface="Attari_Quran" pitchFamily="2" charset="-78"/>
                <a:ea typeface="+mn-ea"/>
                <a:cs typeface="Attari_Quran" pitchFamily="2" charset="-78"/>
              </a:rPr>
              <a:t>ٱلْمُقِيلُ</a:t>
            </a:r>
            <a:r>
              <a:rPr lang="ar-SA" sz="9200" kern="1200" dirty="0">
                <a:latin typeface="Attari_Quran" pitchFamily="2" charset="-78"/>
                <a:ea typeface="+mn-ea"/>
                <a:cs typeface="Attari_Quran" pitchFamily="2" charset="-78"/>
              </a:rPr>
              <a:t> عَثَرَاتِي مِنْ </a:t>
            </a:r>
            <a:r>
              <a:rPr lang="ar-SA" sz="9200" kern="1200" dirty="0" err="1">
                <a:latin typeface="Attari_Quran" pitchFamily="2" charset="-78"/>
                <a:ea typeface="+mn-ea"/>
                <a:cs typeface="Attari_Quran" pitchFamily="2" charset="-78"/>
              </a:rPr>
              <a:t>كَبَوَاتِ</a:t>
            </a:r>
            <a:r>
              <a:rPr lang="ar-SA" sz="9200" kern="1200" dirty="0">
                <a:latin typeface="Attari_Quran" pitchFamily="2" charset="-78"/>
                <a:ea typeface="+mn-ea"/>
                <a:cs typeface="Attari_Quran" pitchFamily="2" charset="-78"/>
              </a:rPr>
              <a:t> </a:t>
            </a:r>
            <a:r>
              <a:rPr lang="ar-SA" sz="9200" kern="1200" dirty="0" err="1">
                <a:latin typeface="Attari_Quran" pitchFamily="2" charset="-78"/>
                <a:ea typeface="+mn-ea"/>
                <a:cs typeface="Attari_Quran" pitchFamily="2" charset="-78"/>
              </a:rPr>
              <a:t>ٱلْهَوَىٰ</a:t>
            </a:r>
            <a:endParaRPr lang="en-US" sz="9200" kern="1200" dirty="0">
              <a:latin typeface="Attari_Quran" pitchFamily="2" charset="-78"/>
              <a:ea typeface="+mn-ea"/>
              <a:cs typeface="Attari_Quran" pitchFamily="2" charset="-78"/>
            </a:endParaRPr>
          </a:p>
        </p:txBody>
      </p:sp>
      <p:sp>
        <p:nvSpPr>
          <p:cNvPr id="12" name="Subtitle 4"/>
          <p:cNvSpPr>
            <a:spLocks noGrp="1"/>
          </p:cNvSpPr>
          <p:nvPr>
            <p:ph type="subTitle" idx="1"/>
          </p:nvPr>
        </p:nvSpPr>
        <p:spPr>
          <a:xfrm>
            <a:off x="228600" y="2895600"/>
            <a:ext cx="8686800" cy="1752600"/>
          </a:xfrm>
          <a:extLst/>
        </p:spPr>
        <p:txBody>
          <a:bodyPr/>
          <a:lstStyle/>
          <a:p>
            <a:pPr marL="342900" indent="-342900" eaLnBrk="1" hangingPunct="1">
              <a:defRPr/>
            </a:pPr>
            <a:r>
              <a:rPr lang="en-US" sz="3600" b="1" kern="1200" dirty="0">
                <a:ea typeface="MS Mincho" pitchFamily="49" charset="-128"/>
              </a:rPr>
              <a:t>then who will annul my slips from the stumbles of caprice?</a:t>
            </a:r>
          </a:p>
        </p:txBody>
      </p:sp>
      <p:sp>
        <p:nvSpPr>
          <p:cNvPr id="10244"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dirty="0" smtClean="0">
                <a:solidFill>
                  <a:srgbClr val="000066"/>
                </a:solidFill>
                <a:ea typeface="MS Mincho" pitchFamily="49" charset="-128"/>
              </a:rPr>
              <a:t>faman almuqilu `atharati min kabawati alhawa</a:t>
            </a:r>
            <a:endParaRPr lang="fi-FI" sz="3200" b="1" i="1" dirty="0">
              <a:solidFill>
                <a:srgbClr val="000066"/>
              </a:solidFill>
              <a:ea typeface="MS Mincho" pitchFamily="49" charset="-128"/>
            </a:endParaRPr>
          </a:p>
        </p:txBody>
      </p:sp>
      <p:sp>
        <p:nvSpPr>
          <p:cNvPr id="1024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dirty="0" err="1" smtClean="0">
                <a:solidFill>
                  <a:srgbClr val="FFFF99"/>
                </a:solidFill>
                <a:latin typeface="Trebuchet MS" pitchFamily="34" charset="0"/>
              </a:rPr>
              <a:t>Duá</a:t>
            </a:r>
            <a:r>
              <a:rPr lang="en-US" sz="1600" b="1" dirty="0" smtClean="0">
                <a:solidFill>
                  <a:srgbClr val="FFFF99"/>
                </a:solidFill>
                <a:latin typeface="Trebuchet MS" pitchFamily="34" charset="0"/>
              </a:rPr>
              <a:t> Sabah</a:t>
            </a:r>
            <a:endParaRPr lang="en-US" sz="1600" b="1" dirty="0">
              <a:solidFill>
                <a:srgbClr val="FFFF99"/>
              </a:solidFill>
              <a:latin typeface="Trebuchet MS" pitchFamily="34" charset="0"/>
            </a:endParaRPr>
          </a:p>
        </p:txBody>
      </p:sp>
      <p:sp>
        <p:nvSpPr>
          <p:cNvPr id="10246"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smtClean="0">
                <a:solidFill>
                  <a:srgbClr val="FFFF99"/>
                </a:solidFill>
                <a:latin typeface="Attari_Quran" pitchFamily="2" charset="-78"/>
                <a:cs typeface="Attari_Quran" pitchFamily="2" charset="-78"/>
              </a:rPr>
              <a:t>دُعاءُ الصّباح </a:t>
            </a:r>
            <a:endParaRPr lang="ar-SA" sz="2800" b="1" dirty="0">
              <a:solidFill>
                <a:srgbClr val="FFFF99"/>
              </a:solidFill>
              <a:latin typeface="Attari_Quran" pitchFamily="2" charset="-78"/>
              <a:cs typeface="Attari_Quran" pitchFamily="2" charset="-78"/>
            </a:endParaRPr>
          </a:p>
        </p:txBody>
      </p:sp>
    </p:spTree>
    <p:extLst>
      <p:ext uri="{BB962C8B-B14F-4D97-AF65-F5344CB8AC3E}">
        <p14:creationId xmlns:p14="http://schemas.microsoft.com/office/powerpoint/2010/main" val="2380323683"/>
      </p:ext>
    </p:extLst>
  </p:cSld>
  <p:clrMapOvr>
    <a:masterClrMapping/>
  </p:clrMapOvr>
  <p:transition>
    <p:fad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68375"/>
            <a:ext cx="8763000" cy="1470025"/>
          </a:xfrm>
          <a:extLst/>
        </p:spPr>
        <p:txBody>
          <a:bodyPr/>
          <a:lstStyle/>
          <a:p>
            <a:pPr rtl="1" eaLnBrk="1" hangingPunct="1">
              <a:lnSpc>
                <a:spcPts val="8000"/>
              </a:lnSpc>
              <a:defRPr/>
            </a:pPr>
            <a:r>
              <a:rPr lang="ar-SA" sz="9200" kern="1200" dirty="0">
                <a:latin typeface="Attari_Quran" pitchFamily="2" charset="-78"/>
                <a:ea typeface="+mn-ea"/>
                <a:cs typeface="Attari_Quran" pitchFamily="2" charset="-78"/>
              </a:rPr>
              <a:t>وَإِنْ خَذَلَنِي نَصْرُكَ عِنْدَ مُحَارَبَةِ </a:t>
            </a:r>
            <a:r>
              <a:rPr lang="ar-SA" sz="9200" kern="1200" dirty="0" err="1">
                <a:latin typeface="Attari_Quran" pitchFamily="2" charset="-78"/>
                <a:ea typeface="+mn-ea"/>
                <a:cs typeface="Attari_Quran" pitchFamily="2" charset="-78"/>
              </a:rPr>
              <a:t>ٱلنَّفْسِ</a:t>
            </a:r>
            <a:r>
              <a:rPr lang="ar-SA" sz="9200" kern="1200" dirty="0">
                <a:latin typeface="Attari_Quran" pitchFamily="2" charset="-78"/>
                <a:ea typeface="+mn-ea"/>
                <a:cs typeface="Attari_Quran" pitchFamily="2" charset="-78"/>
              </a:rPr>
              <a:t> </a:t>
            </a:r>
            <a:r>
              <a:rPr lang="ar-SA" sz="9200" kern="1200" dirty="0" err="1">
                <a:latin typeface="Attari_Quran" pitchFamily="2" charset="-78"/>
                <a:ea typeface="+mn-ea"/>
                <a:cs typeface="Attari_Quran" pitchFamily="2" charset="-78"/>
              </a:rPr>
              <a:t>وَٱلشَّيْطَانِ</a:t>
            </a:r>
            <a:endParaRPr lang="en-US" sz="9200" kern="1200" dirty="0">
              <a:latin typeface="Attari_Quran" pitchFamily="2" charset="-78"/>
              <a:ea typeface="+mn-ea"/>
              <a:cs typeface="Attari_Quran" pitchFamily="2" charset="-78"/>
            </a:endParaRPr>
          </a:p>
        </p:txBody>
      </p:sp>
      <p:sp>
        <p:nvSpPr>
          <p:cNvPr id="12" name="Subtitle 4"/>
          <p:cNvSpPr>
            <a:spLocks noGrp="1"/>
          </p:cNvSpPr>
          <p:nvPr>
            <p:ph type="subTitle" idx="1"/>
          </p:nvPr>
        </p:nvSpPr>
        <p:spPr>
          <a:xfrm>
            <a:off x="228600" y="2895600"/>
            <a:ext cx="8686800" cy="1752600"/>
          </a:xfrm>
          <a:extLst/>
        </p:spPr>
        <p:txBody>
          <a:bodyPr/>
          <a:lstStyle/>
          <a:p>
            <a:pPr marL="342900" indent="-342900" eaLnBrk="1" hangingPunct="1">
              <a:defRPr/>
            </a:pPr>
            <a:r>
              <a:rPr lang="en-US" sz="3600" b="1" kern="1200" dirty="0">
                <a:ea typeface="MS Mincho" pitchFamily="49" charset="-128"/>
              </a:rPr>
              <a:t>If Your help should forsake me in the battle against the soul and Satan,</a:t>
            </a:r>
          </a:p>
        </p:txBody>
      </p:sp>
      <p:sp>
        <p:nvSpPr>
          <p:cNvPr id="10244"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dirty="0" smtClean="0">
                <a:solidFill>
                  <a:srgbClr val="000066"/>
                </a:solidFill>
                <a:ea typeface="MS Mincho" pitchFamily="49" charset="-128"/>
              </a:rPr>
              <a:t>wa in khadhalani nasruka `inda muharabati alnnafsi walshshaytani</a:t>
            </a:r>
            <a:endParaRPr lang="fi-FI" sz="3200" b="1" i="1" dirty="0">
              <a:solidFill>
                <a:srgbClr val="000066"/>
              </a:solidFill>
              <a:ea typeface="MS Mincho" pitchFamily="49" charset="-128"/>
            </a:endParaRPr>
          </a:p>
        </p:txBody>
      </p:sp>
      <p:sp>
        <p:nvSpPr>
          <p:cNvPr id="1024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dirty="0" err="1" smtClean="0">
                <a:solidFill>
                  <a:srgbClr val="FFFF99"/>
                </a:solidFill>
                <a:latin typeface="Trebuchet MS" pitchFamily="34" charset="0"/>
              </a:rPr>
              <a:t>Duá</a:t>
            </a:r>
            <a:r>
              <a:rPr lang="en-US" sz="1600" b="1" dirty="0" smtClean="0">
                <a:solidFill>
                  <a:srgbClr val="FFFF99"/>
                </a:solidFill>
                <a:latin typeface="Trebuchet MS" pitchFamily="34" charset="0"/>
              </a:rPr>
              <a:t> Sabah</a:t>
            </a:r>
            <a:endParaRPr lang="en-US" sz="1600" b="1" dirty="0">
              <a:solidFill>
                <a:srgbClr val="FFFF99"/>
              </a:solidFill>
              <a:latin typeface="Trebuchet MS" pitchFamily="34" charset="0"/>
            </a:endParaRPr>
          </a:p>
        </p:txBody>
      </p:sp>
      <p:sp>
        <p:nvSpPr>
          <p:cNvPr id="10246"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smtClean="0">
                <a:solidFill>
                  <a:srgbClr val="FFFF99"/>
                </a:solidFill>
                <a:latin typeface="Attari_Quran" pitchFamily="2" charset="-78"/>
                <a:cs typeface="Attari_Quran" pitchFamily="2" charset="-78"/>
              </a:rPr>
              <a:t>دُعاءُ الصّباح </a:t>
            </a:r>
            <a:endParaRPr lang="ar-SA" sz="2800" b="1" dirty="0">
              <a:solidFill>
                <a:srgbClr val="FFFF99"/>
              </a:solidFill>
              <a:latin typeface="Attari_Quran" pitchFamily="2" charset="-78"/>
              <a:cs typeface="Attari_Quran" pitchFamily="2" charset="-78"/>
            </a:endParaRPr>
          </a:p>
        </p:txBody>
      </p:sp>
    </p:spTree>
    <p:extLst>
      <p:ext uri="{BB962C8B-B14F-4D97-AF65-F5344CB8AC3E}">
        <p14:creationId xmlns:p14="http://schemas.microsoft.com/office/powerpoint/2010/main" val="2380323683"/>
      </p:ext>
    </p:extLst>
  </p:cSld>
  <p:clrMapOvr>
    <a:masterClrMapping/>
  </p:clrMapOvr>
  <p:transition>
    <p:fad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68375"/>
            <a:ext cx="8763000" cy="1470025"/>
          </a:xfrm>
          <a:extLst/>
        </p:spPr>
        <p:txBody>
          <a:bodyPr/>
          <a:lstStyle/>
          <a:p>
            <a:pPr rtl="1" eaLnBrk="1" hangingPunct="1">
              <a:lnSpc>
                <a:spcPts val="8000"/>
              </a:lnSpc>
              <a:defRPr/>
            </a:pPr>
            <a:r>
              <a:rPr lang="ar-SA" sz="9200" kern="1200" dirty="0">
                <a:latin typeface="Attari_Quran" pitchFamily="2" charset="-78"/>
                <a:ea typeface="+mn-ea"/>
                <a:cs typeface="Attari_Quran" pitchFamily="2" charset="-78"/>
              </a:rPr>
              <a:t>فَقَدْ وَكَلَنِي </a:t>
            </a:r>
            <a:r>
              <a:rPr lang="ar-SA" sz="9200" kern="1200" dirty="0" err="1">
                <a:latin typeface="Attari_Quran" pitchFamily="2" charset="-78"/>
                <a:ea typeface="+mn-ea"/>
                <a:cs typeface="Attari_Quran" pitchFamily="2" charset="-78"/>
              </a:rPr>
              <a:t>خِذْلاَنُكَ</a:t>
            </a:r>
            <a:r>
              <a:rPr lang="ar-SA" sz="9200" kern="1200" dirty="0">
                <a:latin typeface="Attari_Quran" pitchFamily="2" charset="-78"/>
                <a:ea typeface="+mn-ea"/>
                <a:cs typeface="Attari_Quran" pitchFamily="2" charset="-78"/>
              </a:rPr>
              <a:t> </a:t>
            </a:r>
            <a:r>
              <a:rPr lang="ar-SA" sz="9200" kern="1200" dirty="0" err="1">
                <a:latin typeface="Attari_Quran" pitchFamily="2" charset="-78"/>
                <a:ea typeface="+mn-ea"/>
                <a:cs typeface="Attari_Quran" pitchFamily="2" charset="-78"/>
              </a:rPr>
              <a:t>إِلَىٰ</a:t>
            </a:r>
            <a:r>
              <a:rPr lang="ar-SA" sz="9200" kern="1200" dirty="0">
                <a:latin typeface="Attari_Quran" pitchFamily="2" charset="-78"/>
                <a:ea typeface="+mn-ea"/>
                <a:cs typeface="Attari_Quran" pitchFamily="2" charset="-78"/>
              </a:rPr>
              <a:t> حَيْثُ </a:t>
            </a:r>
            <a:r>
              <a:rPr lang="ar-SA" sz="9200" kern="1200" dirty="0" err="1">
                <a:latin typeface="Attari_Quran" pitchFamily="2" charset="-78"/>
                <a:ea typeface="+mn-ea"/>
                <a:cs typeface="Attari_Quran" pitchFamily="2" charset="-78"/>
              </a:rPr>
              <a:t>ٱلنَّصَبِ</a:t>
            </a:r>
            <a:r>
              <a:rPr lang="ar-SA" sz="9200" kern="1200" dirty="0">
                <a:latin typeface="Attari_Quran" pitchFamily="2" charset="-78"/>
                <a:ea typeface="+mn-ea"/>
                <a:cs typeface="Attari_Quran" pitchFamily="2" charset="-78"/>
              </a:rPr>
              <a:t> </a:t>
            </a:r>
            <a:r>
              <a:rPr lang="ar-SA" sz="9200" kern="1200" dirty="0" err="1">
                <a:latin typeface="Attari_Quran" pitchFamily="2" charset="-78"/>
                <a:ea typeface="+mn-ea"/>
                <a:cs typeface="Attari_Quran" pitchFamily="2" charset="-78"/>
              </a:rPr>
              <a:t>وَٱلْحِرْمَانِ</a:t>
            </a:r>
            <a:endParaRPr lang="en-US" sz="9200" kern="1200" dirty="0">
              <a:latin typeface="Attari_Quran" pitchFamily="2" charset="-78"/>
              <a:ea typeface="+mn-ea"/>
              <a:cs typeface="Attari_Quran" pitchFamily="2" charset="-78"/>
            </a:endParaRPr>
          </a:p>
        </p:txBody>
      </p:sp>
      <p:sp>
        <p:nvSpPr>
          <p:cNvPr id="12" name="Subtitle 4"/>
          <p:cNvSpPr>
            <a:spLocks noGrp="1"/>
          </p:cNvSpPr>
          <p:nvPr>
            <p:ph type="subTitle" idx="1"/>
          </p:nvPr>
        </p:nvSpPr>
        <p:spPr>
          <a:xfrm>
            <a:off x="228600" y="2743200"/>
            <a:ext cx="8686800" cy="1752600"/>
          </a:xfrm>
          <a:extLst/>
        </p:spPr>
        <p:txBody>
          <a:bodyPr/>
          <a:lstStyle/>
          <a:p>
            <a:pPr marL="342900" indent="-342900" eaLnBrk="1" hangingPunct="1">
              <a:defRPr/>
            </a:pPr>
            <a:r>
              <a:rPr lang="en-US" sz="3600" b="1" kern="1200" dirty="0">
                <a:ea typeface="MS Mincho" pitchFamily="49" charset="-128"/>
              </a:rPr>
              <a:t>then Your forsaking will have submitted me to where there is hardship and deprivation.</a:t>
            </a:r>
          </a:p>
        </p:txBody>
      </p:sp>
      <p:sp>
        <p:nvSpPr>
          <p:cNvPr id="10244"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dirty="0" smtClean="0">
                <a:solidFill>
                  <a:srgbClr val="000066"/>
                </a:solidFill>
                <a:ea typeface="MS Mincho" pitchFamily="49" charset="-128"/>
              </a:rPr>
              <a:t>faqad wakalani khidhlanuka ila haythu alnnasabi walhirmani</a:t>
            </a:r>
            <a:endParaRPr lang="fi-FI" sz="3200" b="1" i="1" dirty="0">
              <a:solidFill>
                <a:srgbClr val="000066"/>
              </a:solidFill>
              <a:ea typeface="MS Mincho" pitchFamily="49" charset="-128"/>
            </a:endParaRPr>
          </a:p>
        </p:txBody>
      </p:sp>
      <p:sp>
        <p:nvSpPr>
          <p:cNvPr id="1024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dirty="0" err="1" smtClean="0">
                <a:solidFill>
                  <a:srgbClr val="FFFF99"/>
                </a:solidFill>
                <a:latin typeface="Trebuchet MS" pitchFamily="34" charset="0"/>
              </a:rPr>
              <a:t>Duá</a:t>
            </a:r>
            <a:r>
              <a:rPr lang="en-US" sz="1600" b="1" dirty="0" smtClean="0">
                <a:solidFill>
                  <a:srgbClr val="FFFF99"/>
                </a:solidFill>
                <a:latin typeface="Trebuchet MS" pitchFamily="34" charset="0"/>
              </a:rPr>
              <a:t> Sabah</a:t>
            </a:r>
            <a:endParaRPr lang="en-US" sz="1600" b="1" dirty="0">
              <a:solidFill>
                <a:srgbClr val="FFFF99"/>
              </a:solidFill>
              <a:latin typeface="Trebuchet MS" pitchFamily="34" charset="0"/>
            </a:endParaRPr>
          </a:p>
        </p:txBody>
      </p:sp>
      <p:sp>
        <p:nvSpPr>
          <p:cNvPr id="10246"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smtClean="0">
                <a:solidFill>
                  <a:srgbClr val="FFFF99"/>
                </a:solidFill>
                <a:latin typeface="Attari_Quran" pitchFamily="2" charset="-78"/>
                <a:cs typeface="Attari_Quran" pitchFamily="2" charset="-78"/>
              </a:rPr>
              <a:t>دُعاءُ الصّباح </a:t>
            </a:r>
            <a:endParaRPr lang="ar-SA" sz="2800" b="1" dirty="0">
              <a:solidFill>
                <a:srgbClr val="FFFF99"/>
              </a:solidFill>
              <a:latin typeface="Attari_Quran" pitchFamily="2" charset="-78"/>
              <a:cs typeface="Attari_Quran" pitchFamily="2" charset="-78"/>
            </a:endParaRPr>
          </a:p>
        </p:txBody>
      </p:sp>
    </p:spTree>
    <p:extLst>
      <p:ext uri="{BB962C8B-B14F-4D97-AF65-F5344CB8AC3E}">
        <p14:creationId xmlns:p14="http://schemas.microsoft.com/office/powerpoint/2010/main" val="2380323683"/>
      </p:ext>
    </p:extLst>
  </p:cSld>
  <p:clrMapOvr>
    <a:masterClrMapping/>
  </p:clrMapOvr>
  <p:transition>
    <p:fad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68375"/>
            <a:ext cx="8763000" cy="1470025"/>
          </a:xfrm>
          <a:extLst/>
        </p:spPr>
        <p:txBody>
          <a:bodyPr/>
          <a:lstStyle/>
          <a:p>
            <a:pPr rtl="1" eaLnBrk="1" hangingPunct="1">
              <a:lnSpc>
                <a:spcPts val="8000"/>
              </a:lnSpc>
              <a:defRPr/>
            </a:pPr>
            <a:r>
              <a:rPr lang="ar-SA" sz="9200" kern="1200" dirty="0" err="1">
                <a:latin typeface="Attari_Quran" pitchFamily="2" charset="-78"/>
                <a:ea typeface="+mn-ea"/>
                <a:cs typeface="Attari_Quran" pitchFamily="2" charset="-78"/>
              </a:rPr>
              <a:t>إِلٰهِي</a:t>
            </a:r>
            <a:r>
              <a:rPr lang="ar-SA" sz="9200" kern="1200" dirty="0">
                <a:latin typeface="Attari_Quran" pitchFamily="2" charset="-78"/>
                <a:ea typeface="+mn-ea"/>
                <a:cs typeface="Attari_Quran" pitchFamily="2" charset="-78"/>
              </a:rPr>
              <a:t> </a:t>
            </a:r>
            <a:r>
              <a:rPr lang="ar-SA" sz="9200" kern="1200" dirty="0" err="1">
                <a:latin typeface="Attari_Quran" pitchFamily="2" charset="-78"/>
                <a:ea typeface="+mn-ea"/>
                <a:cs typeface="Attari_Quran" pitchFamily="2" charset="-78"/>
              </a:rPr>
              <a:t>اتَرَانِي</a:t>
            </a:r>
            <a:r>
              <a:rPr lang="ar-SA" sz="9200" kern="1200" dirty="0">
                <a:latin typeface="Attari_Quran" pitchFamily="2" charset="-78"/>
                <a:ea typeface="+mn-ea"/>
                <a:cs typeface="Attari_Quran" pitchFamily="2" charset="-78"/>
              </a:rPr>
              <a:t> مَا اتَيْتُكَ إِلاَّ مِنْ حَيْثُ </a:t>
            </a:r>
            <a:r>
              <a:rPr lang="ar-SA" sz="9200" kern="1200" dirty="0" err="1">
                <a:latin typeface="Attari_Quran" pitchFamily="2" charset="-78"/>
                <a:ea typeface="+mn-ea"/>
                <a:cs typeface="Attari_Quran" pitchFamily="2" charset="-78"/>
              </a:rPr>
              <a:t>ٱلآمَاِل</a:t>
            </a:r>
            <a:endParaRPr lang="en-US" sz="9200" kern="1200" dirty="0">
              <a:latin typeface="Attari_Quran" pitchFamily="2" charset="-78"/>
              <a:ea typeface="+mn-ea"/>
              <a:cs typeface="Attari_Quran" pitchFamily="2" charset="-78"/>
            </a:endParaRPr>
          </a:p>
        </p:txBody>
      </p:sp>
      <p:sp>
        <p:nvSpPr>
          <p:cNvPr id="12" name="Subtitle 4"/>
          <p:cNvSpPr>
            <a:spLocks noGrp="1"/>
          </p:cNvSpPr>
          <p:nvPr>
            <p:ph type="subTitle" idx="1"/>
          </p:nvPr>
        </p:nvSpPr>
        <p:spPr>
          <a:xfrm>
            <a:off x="228600" y="2743200"/>
            <a:ext cx="8686800" cy="1752600"/>
          </a:xfrm>
          <a:extLst/>
        </p:spPr>
        <p:txBody>
          <a:bodyPr/>
          <a:lstStyle/>
          <a:p>
            <a:pPr marL="342900" indent="-342900" eaLnBrk="1" hangingPunct="1">
              <a:defRPr/>
            </a:pPr>
            <a:r>
              <a:rPr lang="en-US" sz="3600" b="1" kern="1200" dirty="0">
                <a:ea typeface="MS Mincho" pitchFamily="49" charset="-128"/>
              </a:rPr>
              <a:t>My God, do You see that I have only come to You from the direction of hopes,</a:t>
            </a:r>
          </a:p>
        </p:txBody>
      </p:sp>
      <p:sp>
        <p:nvSpPr>
          <p:cNvPr id="10244"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it-IT" sz="3200" b="1" i="1" dirty="0" smtClean="0">
                <a:solidFill>
                  <a:srgbClr val="000066"/>
                </a:solidFill>
                <a:ea typeface="MS Mincho" pitchFamily="49" charset="-128"/>
              </a:rPr>
              <a:t>ilahi atarani ma ataytuka illa min haythu al-amali</a:t>
            </a:r>
            <a:endParaRPr lang="fi-FI" sz="3200" b="1" i="1" dirty="0">
              <a:solidFill>
                <a:srgbClr val="000066"/>
              </a:solidFill>
              <a:ea typeface="MS Mincho" pitchFamily="49" charset="-128"/>
            </a:endParaRPr>
          </a:p>
        </p:txBody>
      </p:sp>
      <p:sp>
        <p:nvSpPr>
          <p:cNvPr id="1024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dirty="0" err="1" smtClean="0">
                <a:solidFill>
                  <a:srgbClr val="FFFF99"/>
                </a:solidFill>
                <a:latin typeface="Trebuchet MS" pitchFamily="34" charset="0"/>
              </a:rPr>
              <a:t>Duá</a:t>
            </a:r>
            <a:r>
              <a:rPr lang="en-US" sz="1600" b="1" dirty="0" smtClean="0">
                <a:solidFill>
                  <a:srgbClr val="FFFF99"/>
                </a:solidFill>
                <a:latin typeface="Trebuchet MS" pitchFamily="34" charset="0"/>
              </a:rPr>
              <a:t> Sabah</a:t>
            </a:r>
            <a:endParaRPr lang="en-US" sz="1600" b="1" dirty="0">
              <a:solidFill>
                <a:srgbClr val="FFFF99"/>
              </a:solidFill>
              <a:latin typeface="Trebuchet MS" pitchFamily="34" charset="0"/>
            </a:endParaRPr>
          </a:p>
        </p:txBody>
      </p:sp>
      <p:sp>
        <p:nvSpPr>
          <p:cNvPr id="10246"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smtClean="0">
                <a:solidFill>
                  <a:srgbClr val="FFFF99"/>
                </a:solidFill>
                <a:latin typeface="Attari_Quran" pitchFamily="2" charset="-78"/>
                <a:cs typeface="Attari_Quran" pitchFamily="2" charset="-78"/>
              </a:rPr>
              <a:t>دُعاءُ الصّباح </a:t>
            </a:r>
            <a:endParaRPr lang="ar-SA" sz="2800" b="1" dirty="0">
              <a:solidFill>
                <a:srgbClr val="FFFF99"/>
              </a:solidFill>
              <a:latin typeface="Attari_Quran" pitchFamily="2" charset="-78"/>
              <a:cs typeface="Attari_Quran" pitchFamily="2" charset="-78"/>
            </a:endParaRPr>
          </a:p>
        </p:txBody>
      </p:sp>
    </p:spTree>
    <p:extLst>
      <p:ext uri="{BB962C8B-B14F-4D97-AF65-F5344CB8AC3E}">
        <p14:creationId xmlns:p14="http://schemas.microsoft.com/office/powerpoint/2010/main" val="2380323683"/>
      </p:ext>
    </p:extLst>
  </p:cSld>
  <p:clrMapOvr>
    <a:masterClrMapping/>
  </p:clrMapOvr>
  <p:transition>
    <p:fad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152400" y="968375"/>
            <a:ext cx="9372600" cy="1470025"/>
          </a:xfrm>
          <a:extLst/>
        </p:spPr>
        <p:txBody>
          <a:bodyPr/>
          <a:lstStyle/>
          <a:p>
            <a:pPr rtl="1" eaLnBrk="1" hangingPunct="1">
              <a:lnSpc>
                <a:spcPts val="8000"/>
              </a:lnSpc>
              <a:defRPr/>
            </a:pPr>
            <a:r>
              <a:rPr lang="ar-SA" sz="9200" kern="1200" dirty="0">
                <a:latin typeface="Attari_Quran" pitchFamily="2" charset="-78"/>
                <a:ea typeface="+mn-ea"/>
                <a:cs typeface="Attari_Quran" pitchFamily="2" charset="-78"/>
              </a:rPr>
              <a:t>امْ عَلِقْتُ </a:t>
            </a:r>
            <a:r>
              <a:rPr lang="ar-SA" sz="9200" kern="1200" dirty="0" err="1">
                <a:latin typeface="Attari_Quran" pitchFamily="2" charset="-78"/>
                <a:ea typeface="+mn-ea"/>
                <a:cs typeface="Attari_Quran" pitchFamily="2" charset="-78"/>
              </a:rPr>
              <a:t>بِاطْرَافِ</a:t>
            </a:r>
            <a:r>
              <a:rPr lang="ar-SA" sz="9200" kern="1200" dirty="0">
                <a:latin typeface="Attari_Quran" pitchFamily="2" charset="-78"/>
                <a:ea typeface="+mn-ea"/>
                <a:cs typeface="Attari_Quran" pitchFamily="2" charset="-78"/>
              </a:rPr>
              <a:t> حِبَاِلكَ إِلاَّ حِينَ بَاعَدَتْنِي ذُنُوبِي عَنْ دَارِ </a:t>
            </a:r>
            <a:r>
              <a:rPr lang="ar-SA" sz="9200" kern="1200" dirty="0" err="1">
                <a:latin typeface="Attari_Quran" pitchFamily="2" charset="-78"/>
                <a:ea typeface="+mn-ea"/>
                <a:cs typeface="Attari_Quran" pitchFamily="2" charset="-78"/>
              </a:rPr>
              <a:t>ٱلْوِصَاِل</a:t>
            </a:r>
            <a:endParaRPr lang="en-US" sz="9200" kern="1200" dirty="0">
              <a:latin typeface="Attari_Quran" pitchFamily="2" charset="-78"/>
              <a:ea typeface="+mn-ea"/>
              <a:cs typeface="Attari_Quran" pitchFamily="2" charset="-78"/>
            </a:endParaRPr>
          </a:p>
        </p:txBody>
      </p:sp>
      <p:sp>
        <p:nvSpPr>
          <p:cNvPr id="12" name="Subtitle 4"/>
          <p:cNvSpPr>
            <a:spLocks noGrp="1"/>
          </p:cNvSpPr>
          <p:nvPr>
            <p:ph type="subTitle" idx="1"/>
          </p:nvPr>
        </p:nvSpPr>
        <p:spPr>
          <a:xfrm>
            <a:off x="228600" y="2819400"/>
            <a:ext cx="8686800" cy="1752600"/>
          </a:xfrm>
          <a:extLst/>
        </p:spPr>
        <p:txBody>
          <a:bodyPr/>
          <a:lstStyle/>
          <a:p>
            <a:pPr marL="342900" indent="-342900" eaLnBrk="1" hangingPunct="1">
              <a:defRPr/>
            </a:pPr>
            <a:r>
              <a:rPr lang="en-US" sz="3600" b="1" kern="1200" dirty="0">
                <a:ea typeface="MS Mincho" pitchFamily="49" charset="-128"/>
              </a:rPr>
              <a:t>or clung to the ends of Your cords when my sins have driven me from the house of union?</a:t>
            </a:r>
          </a:p>
        </p:txBody>
      </p:sp>
      <p:sp>
        <p:nvSpPr>
          <p:cNvPr id="10244"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dirty="0" smtClean="0">
                <a:solidFill>
                  <a:srgbClr val="000066"/>
                </a:solidFill>
                <a:ea typeface="MS Mincho" pitchFamily="49" charset="-128"/>
              </a:rPr>
              <a:t>am `aliqtu bi-atrafi hibalika illa hina ba`adatni dhunubi `an dari alwisali</a:t>
            </a:r>
            <a:endParaRPr lang="fi-FI" sz="3200" b="1" i="1" dirty="0">
              <a:solidFill>
                <a:srgbClr val="000066"/>
              </a:solidFill>
              <a:ea typeface="MS Mincho" pitchFamily="49" charset="-128"/>
            </a:endParaRPr>
          </a:p>
        </p:txBody>
      </p:sp>
      <p:sp>
        <p:nvSpPr>
          <p:cNvPr id="1024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dirty="0" err="1" smtClean="0">
                <a:solidFill>
                  <a:srgbClr val="FFFF99"/>
                </a:solidFill>
                <a:latin typeface="Trebuchet MS" pitchFamily="34" charset="0"/>
              </a:rPr>
              <a:t>Duá</a:t>
            </a:r>
            <a:r>
              <a:rPr lang="en-US" sz="1600" b="1" dirty="0" smtClean="0">
                <a:solidFill>
                  <a:srgbClr val="FFFF99"/>
                </a:solidFill>
                <a:latin typeface="Trebuchet MS" pitchFamily="34" charset="0"/>
              </a:rPr>
              <a:t> Sabah</a:t>
            </a:r>
            <a:endParaRPr lang="en-US" sz="1600" b="1" dirty="0">
              <a:solidFill>
                <a:srgbClr val="FFFF99"/>
              </a:solidFill>
              <a:latin typeface="Trebuchet MS" pitchFamily="34" charset="0"/>
            </a:endParaRPr>
          </a:p>
        </p:txBody>
      </p:sp>
      <p:sp>
        <p:nvSpPr>
          <p:cNvPr id="10246"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smtClean="0">
                <a:solidFill>
                  <a:srgbClr val="FFFF99"/>
                </a:solidFill>
                <a:latin typeface="Attari_Quran" pitchFamily="2" charset="-78"/>
                <a:cs typeface="Attari_Quran" pitchFamily="2" charset="-78"/>
              </a:rPr>
              <a:t>دُعاءُ الصّباح </a:t>
            </a:r>
            <a:endParaRPr lang="ar-SA" sz="2800" b="1" dirty="0">
              <a:solidFill>
                <a:srgbClr val="FFFF99"/>
              </a:solidFill>
              <a:latin typeface="Attari_Quran" pitchFamily="2" charset="-78"/>
              <a:cs typeface="Attari_Quran" pitchFamily="2" charset="-78"/>
            </a:endParaRPr>
          </a:p>
        </p:txBody>
      </p:sp>
    </p:spTree>
    <p:extLst>
      <p:ext uri="{BB962C8B-B14F-4D97-AF65-F5344CB8AC3E}">
        <p14:creationId xmlns:p14="http://schemas.microsoft.com/office/powerpoint/2010/main" val="2380323683"/>
      </p:ext>
    </p:extLst>
  </p:cSld>
  <p:clrMapOvr>
    <a:masterClrMapping/>
  </p:clrMapOvr>
  <p:transition>
    <p:fad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68375"/>
            <a:ext cx="8763000" cy="1470025"/>
          </a:xfrm>
          <a:extLst/>
        </p:spPr>
        <p:txBody>
          <a:bodyPr/>
          <a:lstStyle/>
          <a:p>
            <a:pPr rtl="1" eaLnBrk="1" hangingPunct="1">
              <a:lnSpc>
                <a:spcPts val="8000"/>
              </a:lnSpc>
              <a:defRPr/>
            </a:pPr>
            <a:r>
              <a:rPr lang="ar-SA" sz="9200" kern="1200" dirty="0">
                <a:latin typeface="Attari_Quran" pitchFamily="2" charset="-78"/>
                <a:ea typeface="+mn-ea"/>
                <a:cs typeface="Attari_Quran" pitchFamily="2" charset="-78"/>
              </a:rPr>
              <a:t>فَبِئْسَ </a:t>
            </a:r>
            <a:r>
              <a:rPr lang="ar-SA" sz="9200" kern="1200" dirty="0" err="1">
                <a:latin typeface="Attari_Quran" pitchFamily="2" charset="-78"/>
                <a:ea typeface="+mn-ea"/>
                <a:cs typeface="Attari_Quran" pitchFamily="2" charset="-78"/>
              </a:rPr>
              <a:t>ٱلْمَطِيَّةُ</a:t>
            </a:r>
            <a:r>
              <a:rPr lang="ar-SA" sz="9200" kern="1200" dirty="0">
                <a:latin typeface="Attari_Quran" pitchFamily="2" charset="-78"/>
                <a:ea typeface="+mn-ea"/>
                <a:cs typeface="Attari_Quran" pitchFamily="2" charset="-78"/>
              </a:rPr>
              <a:t> الَّتِي </a:t>
            </a:r>
            <a:r>
              <a:rPr lang="ar-SA" sz="9200" kern="1200" dirty="0" err="1">
                <a:latin typeface="Attari_Quran" pitchFamily="2" charset="-78"/>
                <a:ea typeface="+mn-ea"/>
                <a:cs typeface="Attari_Quran" pitchFamily="2" charset="-78"/>
              </a:rPr>
              <a:t>ٱمْتَطَتْ</a:t>
            </a:r>
            <a:r>
              <a:rPr lang="ar-SA" sz="9200" kern="1200" dirty="0">
                <a:latin typeface="Attari_Quran" pitchFamily="2" charset="-78"/>
                <a:ea typeface="+mn-ea"/>
                <a:cs typeface="Attari_Quran" pitchFamily="2" charset="-78"/>
              </a:rPr>
              <a:t> نَفْسِي مِنْ هَوَاهَا</a:t>
            </a:r>
            <a:endParaRPr lang="en-US" sz="9200" kern="1200" dirty="0">
              <a:latin typeface="Attari_Quran" pitchFamily="2" charset="-78"/>
              <a:ea typeface="+mn-ea"/>
              <a:cs typeface="Attari_Quran" pitchFamily="2" charset="-78"/>
            </a:endParaRPr>
          </a:p>
        </p:txBody>
      </p:sp>
      <p:sp>
        <p:nvSpPr>
          <p:cNvPr id="12" name="Subtitle 4"/>
          <p:cNvSpPr>
            <a:spLocks noGrp="1"/>
          </p:cNvSpPr>
          <p:nvPr>
            <p:ph type="subTitle" idx="1"/>
          </p:nvPr>
        </p:nvSpPr>
        <p:spPr>
          <a:xfrm>
            <a:off x="228600" y="2895600"/>
            <a:ext cx="8686800" cy="1752600"/>
          </a:xfrm>
          <a:extLst/>
        </p:spPr>
        <p:txBody>
          <a:bodyPr/>
          <a:lstStyle/>
          <a:p>
            <a:pPr marL="342900" indent="-342900" eaLnBrk="1" hangingPunct="1">
              <a:defRPr/>
            </a:pPr>
            <a:r>
              <a:rPr lang="en-US" sz="3600" b="1" kern="1200" dirty="0">
                <a:ea typeface="MS Mincho" pitchFamily="49" charset="-128"/>
              </a:rPr>
              <a:t>So what an evil mount upon which my soul has mounted-its caprice!</a:t>
            </a:r>
          </a:p>
        </p:txBody>
      </p:sp>
      <p:sp>
        <p:nvSpPr>
          <p:cNvPr id="10244"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dirty="0" smtClean="0">
                <a:solidFill>
                  <a:srgbClr val="000066"/>
                </a:solidFill>
                <a:ea typeface="MS Mincho" pitchFamily="49" charset="-128"/>
              </a:rPr>
              <a:t>fabi'sa almatiyyatu allati imtatat nafsi min hawaha</a:t>
            </a:r>
            <a:endParaRPr lang="fi-FI" sz="3200" b="1" i="1" dirty="0">
              <a:solidFill>
                <a:srgbClr val="000066"/>
              </a:solidFill>
              <a:ea typeface="MS Mincho" pitchFamily="49" charset="-128"/>
            </a:endParaRPr>
          </a:p>
        </p:txBody>
      </p:sp>
      <p:sp>
        <p:nvSpPr>
          <p:cNvPr id="1024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dirty="0" err="1" smtClean="0">
                <a:solidFill>
                  <a:srgbClr val="FFFF99"/>
                </a:solidFill>
                <a:latin typeface="Trebuchet MS" pitchFamily="34" charset="0"/>
              </a:rPr>
              <a:t>Duá</a:t>
            </a:r>
            <a:r>
              <a:rPr lang="en-US" sz="1600" b="1" dirty="0" smtClean="0">
                <a:solidFill>
                  <a:srgbClr val="FFFF99"/>
                </a:solidFill>
                <a:latin typeface="Trebuchet MS" pitchFamily="34" charset="0"/>
              </a:rPr>
              <a:t> Sabah</a:t>
            </a:r>
            <a:endParaRPr lang="en-US" sz="1600" b="1" dirty="0">
              <a:solidFill>
                <a:srgbClr val="FFFF99"/>
              </a:solidFill>
              <a:latin typeface="Trebuchet MS" pitchFamily="34" charset="0"/>
            </a:endParaRPr>
          </a:p>
        </p:txBody>
      </p:sp>
      <p:sp>
        <p:nvSpPr>
          <p:cNvPr id="10246"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smtClean="0">
                <a:solidFill>
                  <a:srgbClr val="FFFF99"/>
                </a:solidFill>
                <a:latin typeface="Attari_Quran" pitchFamily="2" charset="-78"/>
                <a:cs typeface="Attari_Quran" pitchFamily="2" charset="-78"/>
              </a:rPr>
              <a:t>دُعاءُ الصّباح </a:t>
            </a:r>
            <a:endParaRPr lang="ar-SA" sz="2800" b="1" dirty="0">
              <a:solidFill>
                <a:srgbClr val="FFFF99"/>
              </a:solidFill>
              <a:latin typeface="Attari_Quran" pitchFamily="2" charset="-78"/>
              <a:cs typeface="Attari_Quran" pitchFamily="2" charset="-78"/>
            </a:endParaRPr>
          </a:p>
        </p:txBody>
      </p:sp>
    </p:spTree>
    <p:extLst>
      <p:ext uri="{BB962C8B-B14F-4D97-AF65-F5344CB8AC3E}">
        <p14:creationId xmlns:p14="http://schemas.microsoft.com/office/powerpoint/2010/main" val="2380323683"/>
      </p:ext>
    </p:extLst>
  </p:cSld>
  <p:clrMapOvr>
    <a:masterClrMapping/>
  </p:clrMapOvr>
  <p:transition>
    <p:fade/>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68375"/>
            <a:ext cx="8763000" cy="1470025"/>
          </a:xfrm>
          <a:extLst/>
        </p:spPr>
        <p:txBody>
          <a:bodyPr/>
          <a:lstStyle/>
          <a:p>
            <a:pPr rtl="1" eaLnBrk="1" hangingPunct="1">
              <a:lnSpc>
                <a:spcPts val="8000"/>
              </a:lnSpc>
              <a:defRPr/>
            </a:pPr>
            <a:r>
              <a:rPr lang="ar-SA" sz="9200" kern="1200" dirty="0">
                <a:latin typeface="Attari_Quran" pitchFamily="2" charset="-78"/>
                <a:ea typeface="+mn-ea"/>
                <a:cs typeface="Attari_Quran" pitchFamily="2" charset="-78"/>
              </a:rPr>
              <a:t>فَوَاهاً لَهَا لِمَا سَوَّلَتْ لَهَا ظُنُونُهَا وَمُنَاهَا</a:t>
            </a:r>
            <a:endParaRPr lang="en-US" sz="9200" kern="1200" dirty="0">
              <a:latin typeface="Attari_Quran" pitchFamily="2" charset="-78"/>
              <a:ea typeface="+mn-ea"/>
              <a:cs typeface="Attari_Quran" pitchFamily="2" charset="-78"/>
            </a:endParaRPr>
          </a:p>
        </p:txBody>
      </p:sp>
      <p:sp>
        <p:nvSpPr>
          <p:cNvPr id="12" name="Subtitle 4"/>
          <p:cNvSpPr>
            <a:spLocks noGrp="1"/>
          </p:cNvSpPr>
          <p:nvPr>
            <p:ph type="subTitle" idx="1"/>
          </p:nvPr>
        </p:nvSpPr>
        <p:spPr>
          <a:xfrm>
            <a:off x="228600" y="2895600"/>
            <a:ext cx="8686800" cy="1752600"/>
          </a:xfrm>
          <a:extLst/>
        </p:spPr>
        <p:txBody>
          <a:bodyPr/>
          <a:lstStyle/>
          <a:p>
            <a:pPr marL="342900" indent="-342900" eaLnBrk="1" hangingPunct="1">
              <a:defRPr/>
            </a:pPr>
            <a:r>
              <a:rPr lang="en-US" sz="3600" b="1" kern="1200" dirty="0">
                <a:ea typeface="MS Mincho" pitchFamily="49" charset="-128"/>
              </a:rPr>
              <a:t>Woe upon it for being seduced by its own opinions and wishes!</a:t>
            </a:r>
          </a:p>
        </p:txBody>
      </p:sp>
      <p:sp>
        <p:nvSpPr>
          <p:cNvPr id="10244"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dirty="0" smtClean="0">
                <a:solidFill>
                  <a:srgbClr val="000066"/>
                </a:solidFill>
                <a:ea typeface="MS Mincho" pitchFamily="49" charset="-128"/>
              </a:rPr>
              <a:t>fawahan laha lima sawwalat laha zununuhawa munaha</a:t>
            </a:r>
            <a:endParaRPr lang="fi-FI" sz="3200" b="1" i="1" dirty="0">
              <a:solidFill>
                <a:srgbClr val="000066"/>
              </a:solidFill>
              <a:ea typeface="MS Mincho" pitchFamily="49" charset="-128"/>
            </a:endParaRPr>
          </a:p>
        </p:txBody>
      </p:sp>
      <p:sp>
        <p:nvSpPr>
          <p:cNvPr id="1024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dirty="0" err="1" smtClean="0">
                <a:solidFill>
                  <a:srgbClr val="FFFF99"/>
                </a:solidFill>
                <a:latin typeface="Trebuchet MS" pitchFamily="34" charset="0"/>
              </a:rPr>
              <a:t>Duá</a:t>
            </a:r>
            <a:r>
              <a:rPr lang="en-US" sz="1600" b="1" dirty="0" smtClean="0">
                <a:solidFill>
                  <a:srgbClr val="FFFF99"/>
                </a:solidFill>
                <a:latin typeface="Trebuchet MS" pitchFamily="34" charset="0"/>
              </a:rPr>
              <a:t> Sabah</a:t>
            </a:r>
            <a:endParaRPr lang="en-US" sz="1600" b="1" dirty="0">
              <a:solidFill>
                <a:srgbClr val="FFFF99"/>
              </a:solidFill>
              <a:latin typeface="Trebuchet MS" pitchFamily="34" charset="0"/>
            </a:endParaRPr>
          </a:p>
        </p:txBody>
      </p:sp>
      <p:sp>
        <p:nvSpPr>
          <p:cNvPr id="10246"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smtClean="0">
                <a:solidFill>
                  <a:srgbClr val="FFFF99"/>
                </a:solidFill>
                <a:latin typeface="Attari_Quran" pitchFamily="2" charset="-78"/>
                <a:cs typeface="Attari_Quran" pitchFamily="2" charset="-78"/>
              </a:rPr>
              <a:t>دُعاءُ الصّباح </a:t>
            </a:r>
            <a:endParaRPr lang="ar-SA" sz="2800" b="1" dirty="0">
              <a:solidFill>
                <a:srgbClr val="FFFF99"/>
              </a:solidFill>
              <a:latin typeface="Attari_Quran" pitchFamily="2" charset="-78"/>
              <a:cs typeface="Attari_Quran" pitchFamily="2" charset="-78"/>
            </a:endParaRPr>
          </a:p>
        </p:txBody>
      </p:sp>
    </p:spTree>
    <p:extLst>
      <p:ext uri="{BB962C8B-B14F-4D97-AF65-F5344CB8AC3E}">
        <p14:creationId xmlns:p14="http://schemas.microsoft.com/office/powerpoint/2010/main" val="2380323683"/>
      </p:ext>
    </p:extLst>
  </p:cSld>
  <p:clrMapOvr>
    <a:masterClrMapping/>
  </p:clrMapOvr>
  <p:transition>
    <p:fade/>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68375"/>
            <a:ext cx="8763000" cy="1470025"/>
          </a:xfrm>
          <a:extLst/>
        </p:spPr>
        <p:txBody>
          <a:bodyPr/>
          <a:lstStyle/>
          <a:p>
            <a:pPr rtl="1" eaLnBrk="1" hangingPunct="1">
              <a:lnSpc>
                <a:spcPts val="8000"/>
              </a:lnSpc>
              <a:defRPr/>
            </a:pPr>
            <a:r>
              <a:rPr lang="ar-SA" sz="9200" kern="1200" dirty="0">
                <a:latin typeface="Attari_Quran" pitchFamily="2" charset="-78"/>
                <a:ea typeface="+mn-ea"/>
                <a:cs typeface="Attari_Quran" pitchFamily="2" charset="-78"/>
              </a:rPr>
              <a:t>وَتَبّاً لَهَا لِجُرْاتِهَا </a:t>
            </a:r>
            <a:r>
              <a:rPr lang="ar-SA" sz="9200" kern="1200" dirty="0" err="1">
                <a:latin typeface="Attari_Quran" pitchFamily="2" charset="-78"/>
                <a:ea typeface="+mn-ea"/>
                <a:cs typeface="Attari_Quran" pitchFamily="2" charset="-78"/>
              </a:rPr>
              <a:t>عَلَىٰ</a:t>
            </a:r>
            <a:r>
              <a:rPr lang="ar-SA" sz="9200" kern="1200" dirty="0">
                <a:latin typeface="Attari_Quran" pitchFamily="2" charset="-78"/>
                <a:ea typeface="+mn-ea"/>
                <a:cs typeface="Attari_Quran" pitchFamily="2" charset="-78"/>
              </a:rPr>
              <a:t> سَيِّدِهَا وَمَوْلاهَا</a:t>
            </a:r>
            <a:endParaRPr lang="en-US" sz="9200" kern="1200" dirty="0">
              <a:latin typeface="Attari_Quran" pitchFamily="2" charset="-78"/>
              <a:ea typeface="+mn-ea"/>
              <a:cs typeface="Attari_Quran" pitchFamily="2" charset="-78"/>
            </a:endParaRPr>
          </a:p>
        </p:txBody>
      </p:sp>
      <p:sp>
        <p:nvSpPr>
          <p:cNvPr id="12" name="Subtitle 4"/>
          <p:cNvSpPr>
            <a:spLocks noGrp="1"/>
          </p:cNvSpPr>
          <p:nvPr>
            <p:ph type="subTitle" idx="1"/>
          </p:nvPr>
        </p:nvSpPr>
        <p:spPr>
          <a:xfrm>
            <a:off x="228600" y="2895600"/>
            <a:ext cx="8686800" cy="1752600"/>
          </a:xfrm>
          <a:extLst/>
        </p:spPr>
        <p:txBody>
          <a:bodyPr/>
          <a:lstStyle/>
          <a:p>
            <a:pPr marL="342900" indent="-342900" eaLnBrk="1" hangingPunct="1">
              <a:defRPr/>
            </a:pPr>
            <a:r>
              <a:rPr lang="en-US" sz="3600" b="1" kern="1200" dirty="0">
                <a:ea typeface="MS Mincho" pitchFamily="49" charset="-128"/>
              </a:rPr>
              <a:t>Destruction be upon it for its audacity toward its Master and Protector!</a:t>
            </a:r>
          </a:p>
        </p:txBody>
      </p:sp>
      <p:sp>
        <p:nvSpPr>
          <p:cNvPr id="10244"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dirty="0" smtClean="0">
                <a:solidFill>
                  <a:srgbClr val="000066"/>
                </a:solidFill>
                <a:ea typeface="MS Mincho" pitchFamily="49" charset="-128"/>
              </a:rPr>
              <a:t>wa tabban laha lijur'atiha `ala sayyidiha wa mawlaha</a:t>
            </a:r>
            <a:endParaRPr lang="fi-FI" sz="3200" b="1" i="1" dirty="0">
              <a:solidFill>
                <a:srgbClr val="000066"/>
              </a:solidFill>
              <a:ea typeface="MS Mincho" pitchFamily="49" charset="-128"/>
            </a:endParaRPr>
          </a:p>
        </p:txBody>
      </p:sp>
      <p:sp>
        <p:nvSpPr>
          <p:cNvPr id="1024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dirty="0" err="1" smtClean="0">
                <a:solidFill>
                  <a:srgbClr val="FFFF99"/>
                </a:solidFill>
                <a:latin typeface="Trebuchet MS" pitchFamily="34" charset="0"/>
              </a:rPr>
              <a:t>Duá</a:t>
            </a:r>
            <a:r>
              <a:rPr lang="en-US" sz="1600" b="1" dirty="0" smtClean="0">
                <a:solidFill>
                  <a:srgbClr val="FFFF99"/>
                </a:solidFill>
                <a:latin typeface="Trebuchet MS" pitchFamily="34" charset="0"/>
              </a:rPr>
              <a:t> Sabah</a:t>
            </a:r>
            <a:endParaRPr lang="en-US" sz="1600" b="1" dirty="0">
              <a:solidFill>
                <a:srgbClr val="FFFF99"/>
              </a:solidFill>
              <a:latin typeface="Trebuchet MS" pitchFamily="34" charset="0"/>
            </a:endParaRPr>
          </a:p>
        </p:txBody>
      </p:sp>
      <p:sp>
        <p:nvSpPr>
          <p:cNvPr id="10246"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smtClean="0">
                <a:solidFill>
                  <a:srgbClr val="FFFF99"/>
                </a:solidFill>
                <a:latin typeface="Attari_Quran" pitchFamily="2" charset="-78"/>
                <a:cs typeface="Attari_Quran" pitchFamily="2" charset="-78"/>
              </a:rPr>
              <a:t>دُعاءُ الصّباح </a:t>
            </a:r>
            <a:endParaRPr lang="ar-SA" sz="2800" b="1" dirty="0">
              <a:solidFill>
                <a:srgbClr val="FFFF99"/>
              </a:solidFill>
              <a:latin typeface="Attari_Quran" pitchFamily="2" charset="-78"/>
              <a:cs typeface="Attari_Quran" pitchFamily="2" charset="-78"/>
            </a:endParaRPr>
          </a:p>
        </p:txBody>
      </p:sp>
    </p:spTree>
    <p:extLst>
      <p:ext uri="{BB962C8B-B14F-4D97-AF65-F5344CB8AC3E}">
        <p14:creationId xmlns:p14="http://schemas.microsoft.com/office/powerpoint/2010/main" val="2380323683"/>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68375"/>
            <a:ext cx="8763000" cy="1470025"/>
          </a:xfrm>
          <a:extLst/>
        </p:spPr>
        <p:txBody>
          <a:bodyPr/>
          <a:lstStyle/>
          <a:p>
            <a:pPr rtl="1" eaLnBrk="1" hangingPunct="1">
              <a:lnSpc>
                <a:spcPts val="8000"/>
              </a:lnSpc>
              <a:defRPr/>
            </a:pPr>
            <a:r>
              <a:rPr lang="ar-SA" sz="9200" kern="1200" dirty="0">
                <a:latin typeface="Attari_Quran" pitchFamily="2" charset="-78"/>
                <a:ea typeface="+mn-ea"/>
                <a:cs typeface="Attari_Quran" pitchFamily="2" charset="-78"/>
              </a:rPr>
              <a:t>بِسْمِ اللَّهِ </a:t>
            </a:r>
            <a:r>
              <a:rPr lang="ar-SA" sz="9200" kern="1200" dirty="0" err="1">
                <a:latin typeface="Attari_Quran" pitchFamily="2" charset="-78"/>
                <a:ea typeface="+mn-ea"/>
                <a:cs typeface="Attari_Quran" pitchFamily="2" charset="-78"/>
              </a:rPr>
              <a:t>الرَّحْمَٰنِ</a:t>
            </a:r>
            <a:r>
              <a:rPr lang="ar-SA" sz="9200" kern="1200" dirty="0">
                <a:latin typeface="Attari_Quran" pitchFamily="2" charset="-78"/>
                <a:ea typeface="+mn-ea"/>
                <a:cs typeface="Attari_Quran" pitchFamily="2" charset="-78"/>
              </a:rPr>
              <a:t> الرَّحِيمِ</a:t>
            </a:r>
            <a:endParaRPr lang="en-US" sz="9200" kern="1200" dirty="0">
              <a:latin typeface="Attari_Quran" pitchFamily="2" charset="-78"/>
              <a:ea typeface="+mn-ea"/>
              <a:cs typeface="Attari_Quran" pitchFamily="2" charset="-78"/>
            </a:endParaRPr>
          </a:p>
        </p:txBody>
      </p:sp>
      <p:sp>
        <p:nvSpPr>
          <p:cNvPr id="12" name="Subtitle 4"/>
          <p:cNvSpPr>
            <a:spLocks noGrp="1"/>
          </p:cNvSpPr>
          <p:nvPr>
            <p:ph type="subTitle" idx="1"/>
          </p:nvPr>
        </p:nvSpPr>
        <p:spPr>
          <a:xfrm>
            <a:off x="228600" y="2895600"/>
            <a:ext cx="8686800" cy="1752600"/>
          </a:xfrm>
          <a:extLst/>
        </p:spPr>
        <p:txBody>
          <a:bodyPr/>
          <a:lstStyle/>
          <a:p>
            <a:pPr marL="342900" indent="-342900" eaLnBrk="1" hangingPunct="1">
              <a:defRPr/>
            </a:pPr>
            <a:r>
              <a:rPr lang="en-US" sz="3600" b="1" kern="1200" dirty="0">
                <a:ea typeface="MS Mincho" pitchFamily="49" charset="-128"/>
              </a:rPr>
              <a:t>In the Name of Allah, </a:t>
            </a:r>
          </a:p>
          <a:p>
            <a:pPr marL="342900" indent="-342900" eaLnBrk="1" hangingPunct="1">
              <a:defRPr/>
            </a:pPr>
            <a:r>
              <a:rPr lang="en-US" sz="3600" b="1" kern="1200" dirty="0">
                <a:ea typeface="MS Mincho" pitchFamily="49" charset="-128"/>
              </a:rPr>
              <a:t>the All-beneficent, the All-merciful. </a:t>
            </a:r>
          </a:p>
        </p:txBody>
      </p:sp>
      <p:sp>
        <p:nvSpPr>
          <p:cNvPr id="9220"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a:solidFill>
                  <a:srgbClr val="000066"/>
                </a:solidFill>
                <a:ea typeface="MS Mincho" pitchFamily="49" charset="-128"/>
              </a:rPr>
              <a:t>bismi allahi alrrahmini alrrahimi </a:t>
            </a:r>
          </a:p>
        </p:txBody>
      </p:sp>
      <p:sp>
        <p:nvSpPr>
          <p:cNvPr id="9221"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dirty="0" err="1" smtClean="0">
                <a:solidFill>
                  <a:srgbClr val="FFFF99"/>
                </a:solidFill>
                <a:latin typeface="Trebuchet MS" pitchFamily="34" charset="0"/>
              </a:rPr>
              <a:t>Duá</a:t>
            </a:r>
            <a:r>
              <a:rPr lang="en-US" sz="1600" b="1" dirty="0" smtClean="0">
                <a:solidFill>
                  <a:srgbClr val="FFFF99"/>
                </a:solidFill>
                <a:latin typeface="Trebuchet MS" pitchFamily="34" charset="0"/>
              </a:rPr>
              <a:t> Sabah</a:t>
            </a:r>
            <a:endParaRPr lang="en-US" sz="1600" b="1" dirty="0">
              <a:solidFill>
                <a:srgbClr val="FFFF99"/>
              </a:solidFill>
              <a:latin typeface="Trebuchet MS" pitchFamily="34" charset="0"/>
            </a:endParaRPr>
          </a:p>
        </p:txBody>
      </p:sp>
      <p:sp>
        <p:nvSpPr>
          <p:cNvPr id="9222"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smtClean="0">
                <a:solidFill>
                  <a:srgbClr val="FFFF99"/>
                </a:solidFill>
                <a:latin typeface="Attari_Quran" pitchFamily="2" charset="-78"/>
                <a:cs typeface="Attari_Quran" pitchFamily="2" charset="-78"/>
              </a:rPr>
              <a:t>دُعاءُ الصّباح </a:t>
            </a:r>
            <a:endParaRPr lang="ar-SA" sz="2800" b="1" dirty="0">
              <a:solidFill>
                <a:srgbClr val="FFFF99"/>
              </a:solidFill>
              <a:latin typeface="Attari_Quran" pitchFamily="2" charset="-78"/>
              <a:cs typeface="Attari_Quran" pitchFamily="2" charset="-78"/>
            </a:endParaRPr>
          </a:p>
        </p:txBody>
      </p:sp>
    </p:spTree>
  </p:cSld>
  <p:clrMapOvr>
    <a:masterClrMapping/>
  </p:clrMapOvr>
  <p:transition>
    <p:fade/>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68375"/>
            <a:ext cx="8763000" cy="1470025"/>
          </a:xfrm>
          <a:extLst/>
        </p:spPr>
        <p:txBody>
          <a:bodyPr/>
          <a:lstStyle/>
          <a:p>
            <a:pPr rtl="1" eaLnBrk="1" hangingPunct="1">
              <a:lnSpc>
                <a:spcPts val="8000"/>
              </a:lnSpc>
              <a:defRPr/>
            </a:pPr>
            <a:r>
              <a:rPr lang="ar-SA" sz="9200" kern="1200" dirty="0" err="1">
                <a:latin typeface="Attari_Quran" pitchFamily="2" charset="-78"/>
                <a:ea typeface="+mn-ea"/>
                <a:cs typeface="Attari_Quran" pitchFamily="2" charset="-78"/>
              </a:rPr>
              <a:t>إِلٰهِي</a:t>
            </a:r>
            <a:r>
              <a:rPr lang="ar-SA" sz="9200" kern="1200" dirty="0">
                <a:latin typeface="Attari_Quran" pitchFamily="2" charset="-78"/>
                <a:ea typeface="+mn-ea"/>
                <a:cs typeface="Attari_Quran" pitchFamily="2" charset="-78"/>
              </a:rPr>
              <a:t> قَرَعْتُ بَابَ رَحْمَتِكَ بِيَدِ رَجَائِي</a:t>
            </a:r>
            <a:endParaRPr lang="en-US" sz="9200" kern="1200" dirty="0">
              <a:latin typeface="Attari_Quran" pitchFamily="2" charset="-78"/>
              <a:ea typeface="+mn-ea"/>
              <a:cs typeface="Attari_Quran" pitchFamily="2" charset="-78"/>
            </a:endParaRPr>
          </a:p>
        </p:txBody>
      </p:sp>
      <p:sp>
        <p:nvSpPr>
          <p:cNvPr id="12" name="Subtitle 4"/>
          <p:cNvSpPr>
            <a:spLocks noGrp="1"/>
          </p:cNvSpPr>
          <p:nvPr>
            <p:ph type="subTitle" idx="1"/>
          </p:nvPr>
        </p:nvSpPr>
        <p:spPr>
          <a:xfrm>
            <a:off x="228600" y="2819400"/>
            <a:ext cx="8686800" cy="1752600"/>
          </a:xfrm>
          <a:extLst/>
        </p:spPr>
        <p:txBody>
          <a:bodyPr/>
          <a:lstStyle/>
          <a:p>
            <a:pPr marL="342900" indent="-342900" eaLnBrk="1" hangingPunct="1">
              <a:defRPr/>
            </a:pPr>
            <a:r>
              <a:rPr lang="en-US" sz="3600" b="1" kern="1200" dirty="0">
                <a:ea typeface="MS Mincho" pitchFamily="49" charset="-128"/>
              </a:rPr>
              <a:t>My God, I have knocked upon the door of Your mercy with the hand of my hope,</a:t>
            </a:r>
          </a:p>
        </p:txBody>
      </p:sp>
      <p:sp>
        <p:nvSpPr>
          <p:cNvPr id="10244"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dirty="0" smtClean="0">
                <a:solidFill>
                  <a:srgbClr val="000066"/>
                </a:solidFill>
                <a:ea typeface="MS Mincho" pitchFamily="49" charset="-128"/>
              </a:rPr>
              <a:t>ilahi qara`tu baba rahmatika biyadi raja'i</a:t>
            </a:r>
            <a:endParaRPr lang="fi-FI" sz="3200" b="1" i="1" dirty="0">
              <a:solidFill>
                <a:srgbClr val="000066"/>
              </a:solidFill>
              <a:ea typeface="MS Mincho" pitchFamily="49" charset="-128"/>
            </a:endParaRPr>
          </a:p>
        </p:txBody>
      </p:sp>
      <p:sp>
        <p:nvSpPr>
          <p:cNvPr id="1024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dirty="0" err="1" smtClean="0">
                <a:solidFill>
                  <a:srgbClr val="FFFF99"/>
                </a:solidFill>
                <a:latin typeface="Trebuchet MS" pitchFamily="34" charset="0"/>
              </a:rPr>
              <a:t>Duá</a:t>
            </a:r>
            <a:r>
              <a:rPr lang="en-US" sz="1600" b="1" dirty="0" smtClean="0">
                <a:solidFill>
                  <a:srgbClr val="FFFF99"/>
                </a:solidFill>
                <a:latin typeface="Trebuchet MS" pitchFamily="34" charset="0"/>
              </a:rPr>
              <a:t> Sabah</a:t>
            </a:r>
            <a:endParaRPr lang="en-US" sz="1600" b="1" dirty="0">
              <a:solidFill>
                <a:srgbClr val="FFFF99"/>
              </a:solidFill>
              <a:latin typeface="Trebuchet MS" pitchFamily="34" charset="0"/>
            </a:endParaRPr>
          </a:p>
        </p:txBody>
      </p:sp>
      <p:sp>
        <p:nvSpPr>
          <p:cNvPr id="10246"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smtClean="0">
                <a:solidFill>
                  <a:srgbClr val="FFFF99"/>
                </a:solidFill>
                <a:latin typeface="Attari_Quran" pitchFamily="2" charset="-78"/>
                <a:cs typeface="Attari_Quran" pitchFamily="2" charset="-78"/>
              </a:rPr>
              <a:t>دُعاءُ الصّباح </a:t>
            </a:r>
            <a:endParaRPr lang="ar-SA" sz="2800" b="1" dirty="0">
              <a:solidFill>
                <a:srgbClr val="FFFF99"/>
              </a:solidFill>
              <a:latin typeface="Attari_Quran" pitchFamily="2" charset="-78"/>
              <a:cs typeface="Attari_Quran" pitchFamily="2" charset="-78"/>
            </a:endParaRPr>
          </a:p>
        </p:txBody>
      </p:sp>
    </p:spTree>
    <p:extLst>
      <p:ext uri="{BB962C8B-B14F-4D97-AF65-F5344CB8AC3E}">
        <p14:creationId xmlns:p14="http://schemas.microsoft.com/office/powerpoint/2010/main" val="2380323683"/>
      </p:ext>
    </p:extLst>
  </p:cSld>
  <p:clrMapOvr>
    <a:masterClrMapping/>
  </p:clrMapOvr>
  <p:transition>
    <p:fade/>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68375"/>
            <a:ext cx="8763000" cy="1470025"/>
          </a:xfrm>
          <a:extLst/>
        </p:spPr>
        <p:txBody>
          <a:bodyPr/>
          <a:lstStyle/>
          <a:p>
            <a:pPr rtl="1" eaLnBrk="1" hangingPunct="1">
              <a:lnSpc>
                <a:spcPts val="8000"/>
              </a:lnSpc>
              <a:defRPr/>
            </a:pPr>
            <a:r>
              <a:rPr lang="ar-SA" sz="9200" kern="1200" dirty="0">
                <a:latin typeface="Attari_Quran" pitchFamily="2" charset="-78"/>
                <a:ea typeface="+mn-ea"/>
                <a:cs typeface="Attari_Quran" pitchFamily="2" charset="-78"/>
              </a:rPr>
              <a:t>وَهَرَبْتُ إِلَيْكَ لاَجِئاً مِنْ فَرْطِ اهْوَائِي</a:t>
            </a:r>
            <a:endParaRPr lang="en-US" sz="9200" kern="1200" dirty="0">
              <a:latin typeface="Attari_Quran" pitchFamily="2" charset="-78"/>
              <a:ea typeface="+mn-ea"/>
              <a:cs typeface="Attari_Quran" pitchFamily="2" charset="-78"/>
            </a:endParaRPr>
          </a:p>
        </p:txBody>
      </p:sp>
      <p:sp>
        <p:nvSpPr>
          <p:cNvPr id="12" name="Subtitle 4"/>
          <p:cNvSpPr>
            <a:spLocks noGrp="1"/>
          </p:cNvSpPr>
          <p:nvPr>
            <p:ph type="subTitle" idx="1"/>
          </p:nvPr>
        </p:nvSpPr>
        <p:spPr>
          <a:xfrm>
            <a:off x="228600" y="2895600"/>
            <a:ext cx="8686800" cy="1752600"/>
          </a:xfrm>
          <a:extLst/>
        </p:spPr>
        <p:txBody>
          <a:bodyPr/>
          <a:lstStyle/>
          <a:p>
            <a:pPr marL="342900" indent="-342900" eaLnBrk="1" hangingPunct="1">
              <a:defRPr/>
            </a:pPr>
            <a:r>
              <a:rPr lang="en-US" sz="3600" b="1" kern="1200" dirty="0">
                <a:ea typeface="MS Mincho" pitchFamily="49" charset="-128"/>
              </a:rPr>
              <a:t>fled to You seeking refuge from my excessive caprice,</a:t>
            </a:r>
          </a:p>
        </p:txBody>
      </p:sp>
      <p:sp>
        <p:nvSpPr>
          <p:cNvPr id="10244"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dirty="0" smtClean="0">
                <a:solidFill>
                  <a:srgbClr val="000066"/>
                </a:solidFill>
                <a:ea typeface="MS Mincho" pitchFamily="49" charset="-128"/>
              </a:rPr>
              <a:t>wa harabtu ilayka laji'an min farti ahwa'i</a:t>
            </a:r>
            <a:endParaRPr lang="fi-FI" sz="3200" b="1" i="1" dirty="0">
              <a:solidFill>
                <a:srgbClr val="000066"/>
              </a:solidFill>
              <a:ea typeface="MS Mincho" pitchFamily="49" charset="-128"/>
            </a:endParaRPr>
          </a:p>
        </p:txBody>
      </p:sp>
      <p:sp>
        <p:nvSpPr>
          <p:cNvPr id="1024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dirty="0" err="1" smtClean="0">
                <a:solidFill>
                  <a:srgbClr val="FFFF99"/>
                </a:solidFill>
                <a:latin typeface="Trebuchet MS" pitchFamily="34" charset="0"/>
              </a:rPr>
              <a:t>Duá</a:t>
            </a:r>
            <a:r>
              <a:rPr lang="en-US" sz="1600" b="1" dirty="0" smtClean="0">
                <a:solidFill>
                  <a:srgbClr val="FFFF99"/>
                </a:solidFill>
                <a:latin typeface="Trebuchet MS" pitchFamily="34" charset="0"/>
              </a:rPr>
              <a:t> Sabah</a:t>
            </a:r>
            <a:endParaRPr lang="en-US" sz="1600" b="1" dirty="0">
              <a:solidFill>
                <a:srgbClr val="FFFF99"/>
              </a:solidFill>
              <a:latin typeface="Trebuchet MS" pitchFamily="34" charset="0"/>
            </a:endParaRPr>
          </a:p>
        </p:txBody>
      </p:sp>
      <p:sp>
        <p:nvSpPr>
          <p:cNvPr id="10246"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smtClean="0">
                <a:solidFill>
                  <a:srgbClr val="FFFF99"/>
                </a:solidFill>
                <a:latin typeface="Attari_Quran" pitchFamily="2" charset="-78"/>
                <a:cs typeface="Attari_Quran" pitchFamily="2" charset="-78"/>
              </a:rPr>
              <a:t>دُعاءُ الصّباح </a:t>
            </a:r>
            <a:endParaRPr lang="ar-SA" sz="2800" b="1" dirty="0">
              <a:solidFill>
                <a:srgbClr val="FFFF99"/>
              </a:solidFill>
              <a:latin typeface="Attari_Quran" pitchFamily="2" charset="-78"/>
              <a:cs typeface="Attari_Quran" pitchFamily="2" charset="-78"/>
            </a:endParaRPr>
          </a:p>
        </p:txBody>
      </p:sp>
    </p:spTree>
    <p:extLst>
      <p:ext uri="{BB962C8B-B14F-4D97-AF65-F5344CB8AC3E}">
        <p14:creationId xmlns:p14="http://schemas.microsoft.com/office/powerpoint/2010/main" val="2380323683"/>
      </p:ext>
    </p:extLst>
  </p:cSld>
  <p:clrMapOvr>
    <a:masterClrMapping/>
  </p:clrMapOvr>
  <p:transition>
    <p:fade/>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68375"/>
            <a:ext cx="8763000" cy="1470025"/>
          </a:xfrm>
          <a:extLst/>
        </p:spPr>
        <p:txBody>
          <a:bodyPr/>
          <a:lstStyle/>
          <a:p>
            <a:pPr rtl="1" eaLnBrk="1" hangingPunct="1">
              <a:lnSpc>
                <a:spcPts val="8000"/>
              </a:lnSpc>
              <a:defRPr/>
            </a:pPr>
            <a:r>
              <a:rPr lang="ar-SA" sz="9200" kern="1200" dirty="0">
                <a:latin typeface="Attari_Quran" pitchFamily="2" charset="-78"/>
                <a:ea typeface="+mn-ea"/>
                <a:cs typeface="Attari_Quran" pitchFamily="2" charset="-78"/>
              </a:rPr>
              <a:t>وَعَلَّقْتُ </a:t>
            </a:r>
            <a:r>
              <a:rPr lang="ar-SA" sz="9200" kern="1200" dirty="0" err="1">
                <a:latin typeface="Attari_Quran" pitchFamily="2" charset="-78"/>
                <a:ea typeface="+mn-ea"/>
                <a:cs typeface="Attari_Quran" pitchFamily="2" charset="-78"/>
              </a:rPr>
              <a:t>بِاطْرَافِ</a:t>
            </a:r>
            <a:r>
              <a:rPr lang="ar-SA" sz="9200" kern="1200" dirty="0">
                <a:latin typeface="Attari_Quran" pitchFamily="2" charset="-78"/>
                <a:ea typeface="+mn-ea"/>
                <a:cs typeface="Attari_Quran" pitchFamily="2" charset="-78"/>
              </a:rPr>
              <a:t> حِبَاِلكَ انَامِلَ وَلائِي</a:t>
            </a:r>
            <a:endParaRPr lang="en-US" sz="9200" kern="1200" dirty="0">
              <a:latin typeface="Attari_Quran" pitchFamily="2" charset="-78"/>
              <a:ea typeface="+mn-ea"/>
              <a:cs typeface="Attari_Quran" pitchFamily="2" charset="-78"/>
            </a:endParaRPr>
          </a:p>
        </p:txBody>
      </p:sp>
      <p:sp>
        <p:nvSpPr>
          <p:cNvPr id="12" name="Subtitle 4"/>
          <p:cNvSpPr>
            <a:spLocks noGrp="1"/>
          </p:cNvSpPr>
          <p:nvPr>
            <p:ph type="subTitle" idx="1"/>
          </p:nvPr>
        </p:nvSpPr>
        <p:spPr>
          <a:xfrm>
            <a:off x="228600" y="2895600"/>
            <a:ext cx="8686800" cy="1752600"/>
          </a:xfrm>
          <a:extLst/>
        </p:spPr>
        <p:txBody>
          <a:bodyPr/>
          <a:lstStyle/>
          <a:p>
            <a:pPr marL="342900" indent="-342900" eaLnBrk="1" hangingPunct="1">
              <a:defRPr/>
            </a:pPr>
            <a:r>
              <a:rPr lang="en-US" sz="3600" b="1" kern="1200" dirty="0">
                <a:ea typeface="MS Mincho" pitchFamily="49" charset="-128"/>
              </a:rPr>
              <a:t>and fixed the fingers of my love to the ends of Your cords.</a:t>
            </a:r>
          </a:p>
        </p:txBody>
      </p:sp>
      <p:sp>
        <p:nvSpPr>
          <p:cNvPr id="10244"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pl-PL" sz="3200" b="1" i="1" dirty="0" smtClean="0">
                <a:solidFill>
                  <a:srgbClr val="000066"/>
                </a:solidFill>
                <a:ea typeface="MS Mincho" pitchFamily="49" charset="-128"/>
              </a:rPr>
              <a:t>wa `allaqtu bi-atrafi hibalika anamila wala'i</a:t>
            </a:r>
            <a:endParaRPr lang="fi-FI" sz="3200" b="1" i="1" dirty="0">
              <a:solidFill>
                <a:srgbClr val="000066"/>
              </a:solidFill>
              <a:ea typeface="MS Mincho" pitchFamily="49" charset="-128"/>
            </a:endParaRPr>
          </a:p>
        </p:txBody>
      </p:sp>
      <p:sp>
        <p:nvSpPr>
          <p:cNvPr id="1024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dirty="0" err="1" smtClean="0">
                <a:solidFill>
                  <a:srgbClr val="FFFF99"/>
                </a:solidFill>
                <a:latin typeface="Trebuchet MS" pitchFamily="34" charset="0"/>
              </a:rPr>
              <a:t>Duá</a:t>
            </a:r>
            <a:r>
              <a:rPr lang="en-US" sz="1600" b="1" dirty="0" smtClean="0">
                <a:solidFill>
                  <a:srgbClr val="FFFF99"/>
                </a:solidFill>
                <a:latin typeface="Trebuchet MS" pitchFamily="34" charset="0"/>
              </a:rPr>
              <a:t> Sabah</a:t>
            </a:r>
            <a:endParaRPr lang="en-US" sz="1600" b="1" dirty="0">
              <a:solidFill>
                <a:srgbClr val="FFFF99"/>
              </a:solidFill>
              <a:latin typeface="Trebuchet MS" pitchFamily="34" charset="0"/>
            </a:endParaRPr>
          </a:p>
        </p:txBody>
      </p:sp>
      <p:sp>
        <p:nvSpPr>
          <p:cNvPr id="10246"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smtClean="0">
                <a:solidFill>
                  <a:srgbClr val="FFFF99"/>
                </a:solidFill>
                <a:latin typeface="Attari_Quran" pitchFamily="2" charset="-78"/>
                <a:cs typeface="Attari_Quran" pitchFamily="2" charset="-78"/>
              </a:rPr>
              <a:t>دُعاءُ الصّباح </a:t>
            </a:r>
            <a:endParaRPr lang="ar-SA" sz="2800" b="1" dirty="0">
              <a:solidFill>
                <a:srgbClr val="FFFF99"/>
              </a:solidFill>
              <a:latin typeface="Attari_Quran" pitchFamily="2" charset="-78"/>
              <a:cs typeface="Attari_Quran" pitchFamily="2" charset="-78"/>
            </a:endParaRPr>
          </a:p>
        </p:txBody>
      </p:sp>
    </p:spTree>
    <p:extLst>
      <p:ext uri="{BB962C8B-B14F-4D97-AF65-F5344CB8AC3E}">
        <p14:creationId xmlns:p14="http://schemas.microsoft.com/office/powerpoint/2010/main" val="2380323683"/>
      </p:ext>
    </p:extLst>
  </p:cSld>
  <p:clrMapOvr>
    <a:masterClrMapping/>
  </p:clrMapOvr>
  <p:transition>
    <p:fade/>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68375"/>
            <a:ext cx="8763000" cy="1470025"/>
          </a:xfrm>
          <a:extLst/>
        </p:spPr>
        <p:txBody>
          <a:bodyPr/>
          <a:lstStyle/>
          <a:p>
            <a:pPr rtl="1" eaLnBrk="1" hangingPunct="1">
              <a:lnSpc>
                <a:spcPts val="8000"/>
              </a:lnSpc>
              <a:defRPr/>
            </a:pPr>
            <a:r>
              <a:rPr lang="ar-SA" sz="9200" kern="1200" dirty="0" err="1">
                <a:latin typeface="Attari_Quran" pitchFamily="2" charset="-78"/>
                <a:ea typeface="+mn-ea"/>
                <a:cs typeface="Attari_Quran" pitchFamily="2" charset="-78"/>
              </a:rPr>
              <a:t>فَٱصْفَحِ</a:t>
            </a:r>
            <a:r>
              <a:rPr lang="ar-SA" sz="9200" kern="1200" dirty="0">
                <a:latin typeface="Attari_Quran" pitchFamily="2" charset="-78"/>
                <a:ea typeface="+mn-ea"/>
                <a:cs typeface="Attari_Quran" pitchFamily="2" charset="-78"/>
              </a:rPr>
              <a:t> اللَّهُمَّ عَمَّا كُنتُ </a:t>
            </a:r>
            <a:r>
              <a:rPr lang="ar-SA" sz="9200" kern="1200" dirty="0" err="1">
                <a:latin typeface="Attari_Quran" pitchFamily="2" charset="-78"/>
                <a:ea typeface="+mn-ea"/>
                <a:cs typeface="Attari_Quran" pitchFamily="2" charset="-78"/>
              </a:rPr>
              <a:t>اجْرَمْتُهُ</a:t>
            </a:r>
            <a:r>
              <a:rPr lang="ar-SA" sz="9200" kern="1200" dirty="0">
                <a:latin typeface="Attari_Quran" pitchFamily="2" charset="-78"/>
                <a:ea typeface="+mn-ea"/>
                <a:cs typeface="Attari_Quran" pitchFamily="2" charset="-78"/>
              </a:rPr>
              <a:t> مِنْ زَلَلِي وَخَطَائِي</a:t>
            </a:r>
            <a:endParaRPr lang="en-US" sz="9200" kern="1200" dirty="0">
              <a:latin typeface="Attari_Quran" pitchFamily="2" charset="-78"/>
              <a:ea typeface="+mn-ea"/>
              <a:cs typeface="Attari_Quran" pitchFamily="2" charset="-78"/>
            </a:endParaRPr>
          </a:p>
        </p:txBody>
      </p:sp>
      <p:sp>
        <p:nvSpPr>
          <p:cNvPr id="12" name="Subtitle 4"/>
          <p:cNvSpPr>
            <a:spLocks noGrp="1"/>
          </p:cNvSpPr>
          <p:nvPr>
            <p:ph type="subTitle" idx="1"/>
          </p:nvPr>
        </p:nvSpPr>
        <p:spPr>
          <a:xfrm>
            <a:off x="228600" y="2895600"/>
            <a:ext cx="8686800" cy="1752600"/>
          </a:xfrm>
          <a:extLst/>
        </p:spPr>
        <p:txBody>
          <a:bodyPr/>
          <a:lstStyle/>
          <a:p>
            <a:pPr marL="342900" indent="-342900" eaLnBrk="1" hangingPunct="1">
              <a:defRPr/>
            </a:pPr>
            <a:r>
              <a:rPr lang="en-US" sz="3600" b="1" kern="1200" dirty="0">
                <a:ea typeface="MS Mincho" pitchFamily="49" charset="-128"/>
              </a:rPr>
              <a:t>So pardon, O Allah, the slips and errors I have committed,</a:t>
            </a:r>
          </a:p>
        </p:txBody>
      </p:sp>
      <p:sp>
        <p:nvSpPr>
          <p:cNvPr id="10244"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dirty="0" smtClean="0">
                <a:solidFill>
                  <a:srgbClr val="000066"/>
                </a:solidFill>
                <a:ea typeface="MS Mincho" pitchFamily="49" charset="-128"/>
              </a:rPr>
              <a:t>fasfah allahumma `amma kuntu ajramtuhu min zalali wa khata'i</a:t>
            </a:r>
            <a:endParaRPr lang="fi-FI" sz="3200" b="1" i="1" dirty="0">
              <a:solidFill>
                <a:srgbClr val="000066"/>
              </a:solidFill>
              <a:ea typeface="MS Mincho" pitchFamily="49" charset="-128"/>
            </a:endParaRPr>
          </a:p>
        </p:txBody>
      </p:sp>
      <p:sp>
        <p:nvSpPr>
          <p:cNvPr id="1024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dirty="0" err="1" smtClean="0">
                <a:solidFill>
                  <a:srgbClr val="FFFF99"/>
                </a:solidFill>
                <a:latin typeface="Trebuchet MS" pitchFamily="34" charset="0"/>
              </a:rPr>
              <a:t>Duá</a:t>
            </a:r>
            <a:r>
              <a:rPr lang="en-US" sz="1600" b="1" dirty="0" smtClean="0">
                <a:solidFill>
                  <a:srgbClr val="FFFF99"/>
                </a:solidFill>
                <a:latin typeface="Trebuchet MS" pitchFamily="34" charset="0"/>
              </a:rPr>
              <a:t> Sabah</a:t>
            </a:r>
            <a:endParaRPr lang="en-US" sz="1600" b="1" dirty="0">
              <a:solidFill>
                <a:srgbClr val="FFFF99"/>
              </a:solidFill>
              <a:latin typeface="Trebuchet MS" pitchFamily="34" charset="0"/>
            </a:endParaRPr>
          </a:p>
        </p:txBody>
      </p:sp>
      <p:sp>
        <p:nvSpPr>
          <p:cNvPr id="10246"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smtClean="0">
                <a:solidFill>
                  <a:srgbClr val="FFFF99"/>
                </a:solidFill>
                <a:latin typeface="Attari_Quran" pitchFamily="2" charset="-78"/>
                <a:cs typeface="Attari_Quran" pitchFamily="2" charset="-78"/>
              </a:rPr>
              <a:t>دُعاءُ الصّباح </a:t>
            </a:r>
            <a:endParaRPr lang="ar-SA" sz="2800" b="1" dirty="0">
              <a:solidFill>
                <a:srgbClr val="FFFF99"/>
              </a:solidFill>
              <a:latin typeface="Attari_Quran" pitchFamily="2" charset="-78"/>
              <a:cs typeface="Attari_Quran" pitchFamily="2" charset="-78"/>
            </a:endParaRPr>
          </a:p>
        </p:txBody>
      </p:sp>
    </p:spTree>
    <p:extLst>
      <p:ext uri="{BB962C8B-B14F-4D97-AF65-F5344CB8AC3E}">
        <p14:creationId xmlns:p14="http://schemas.microsoft.com/office/powerpoint/2010/main" val="2380323683"/>
      </p:ext>
    </p:extLst>
  </p:cSld>
  <p:clrMapOvr>
    <a:masterClrMapping/>
  </p:clrMapOvr>
  <p:transition>
    <p:fade/>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68375"/>
            <a:ext cx="8763000" cy="1470025"/>
          </a:xfrm>
          <a:extLst/>
        </p:spPr>
        <p:txBody>
          <a:bodyPr/>
          <a:lstStyle/>
          <a:p>
            <a:pPr rtl="1" eaLnBrk="1" hangingPunct="1">
              <a:lnSpc>
                <a:spcPts val="8000"/>
              </a:lnSpc>
              <a:defRPr/>
            </a:pPr>
            <a:r>
              <a:rPr lang="ar-SA" sz="9200" kern="1200" dirty="0">
                <a:latin typeface="Attari_Quran" pitchFamily="2" charset="-78"/>
                <a:ea typeface="+mn-ea"/>
                <a:cs typeface="Attari_Quran" pitchFamily="2" charset="-78"/>
              </a:rPr>
              <a:t>وَاقِلْنِي مِنْ صَرْعَةِ رِدَائِي</a:t>
            </a:r>
            <a:endParaRPr lang="en-US" sz="9200" kern="1200" dirty="0">
              <a:latin typeface="Attari_Quran" pitchFamily="2" charset="-78"/>
              <a:ea typeface="+mn-ea"/>
              <a:cs typeface="Attari_Quran" pitchFamily="2" charset="-78"/>
            </a:endParaRPr>
          </a:p>
        </p:txBody>
      </p:sp>
      <p:sp>
        <p:nvSpPr>
          <p:cNvPr id="12" name="Subtitle 4"/>
          <p:cNvSpPr>
            <a:spLocks noGrp="1"/>
          </p:cNvSpPr>
          <p:nvPr>
            <p:ph type="subTitle" idx="1"/>
          </p:nvPr>
        </p:nvSpPr>
        <p:spPr>
          <a:xfrm>
            <a:off x="228600" y="2895600"/>
            <a:ext cx="8686800" cy="1752600"/>
          </a:xfrm>
          <a:extLst/>
        </p:spPr>
        <p:txBody>
          <a:bodyPr/>
          <a:lstStyle/>
          <a:p>
            <a:pPr marL="342900" indent="-342900" eaLnBrk="1" hangingPunct="1">
              <a:defRPr/>
            </a:pPr>
            <a:r>
              <a:rPr lang="en-US" sz="3600" b="1" kern="1200" dirty="0">
                <a:ea typeface="MS Mincho" pitchFamily="49" charset="-128"/>
              </a:rPr>
              <a:t>and release me from the foot-tangling of my robe,</a:t>
            </a:r>
          </a:p>
        </p:txBody>
      </p:sp>
      <p:sp>
        <p:nvSpPr>
          <p:cNvPr id="10244"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dirty="0" smtClean="0">
                <a:solidFill>
                  <a:srgbClr val="000066"/>
                </a:solidFill>
                <a:ea typeface="MS Mincho" pitchFamily="49" charset="-128"/>
              </a:rPr>
              <a:t>wa aqilni min sar`ati rida'i</a:t>
            </a:r>
            <a:endParaRPr lang="fi-FI" sz="3200" b="1" i="1" dirty="0">
              <a:solidFill>
                <a:srgbClr val="000066"/>
              </a:solidFill>
              <a:ea typeface="MS Mincho" pitchFamily="49" charset="-128"/>
            </a:endParaRPr>
          </a:p>
        </p:txBody>
      </p:sp>
      <p:sp>
        <p:nvSpPr>
          <p:cNvPr id="1024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dirty="0" err="1" smtClean="0">
                <a:solidFill>
                  <a:srgbClr val="FFFF99"/>
                </a:solidFill>
                <a:latin typeface="Trebuchet MS" pitchFamily="34" charset="0"/>
              </a:rPr>
              <a:t>Duá</a:t>
            </a:r>
            <a:r>
              <a:rPr lang="en-US" sz="1600" b="1" dirty="0" smtClean="0">
                <a:solidFill>
                  <a:srgbClr val="FFFF99"/>
                </a:solidFill>
                <a:latin typeface="Trebuchet MS" pitchFamily="34" charset="0"/>
              </a:rPr>
              <a:t> Sabah</a:t>
            </a:r>
            <a:endParaRPr lang="en-US" sz="1600" b="1" dirty="0">
              <a:solidFill>
                <a:srgbClr val="FFFF99"/>
              </a:solidFill>
              <a:latin typeface="Trebuchet MS" pitchFamily="34" charset="0"/>
            </a:endParaRPr>
          </a:p>
        </p:txBody>
      </p:sp>
      <p:sp>
        <p:nvSpPr>
          <p:cNvPr id="10246"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smtClean="0">
                <a:solidFill>
                  <a:srgbClr val="FFFF99"/>
                </a:solidFill>
                <a:latin typeface="Attari_Quran" pitchFamily="2" charset="-78"/>
                <a:cs typeface="Attari_Quran" pitchFamily="2" charset="-78"/>
              </a:rPr>
              <a:t>دُعاءُ الصّباح </a:t>
            </a:r>
            <a:endParaRPr lang="ar-SA" sz="2800" b="1" dirty="0">
              <a:solidFill>
                <a:srgbClr val="FFFF99"/>
              </a:solidFill>
              <a:latin typeface="Attari_Quran" pitchFamily="2" charset="-78"/>
              <a:cs typeface="Attari_Quran" pitchFamily="2" charset="-78"/>
            </a:endParaRPr>
          </a:p>
        </p:txBody>
      </p:sp>
    </p:spTree>
    <p:extLst>
      <p:ext uri="{BB962C8B-B14F-4D97-AF65-F5344CB8AC3E}">
        <p14:creationId xmlns:p14="http://schemas.microsoft.com/office/powerpoint/2010/main" val="2380323683"/>
      </p:ext>
    </p:extLst>
  </p:cSld>
  <p:clrMapOvr>
    <a:masterClrMapping/>
  </p:clrMapOvr>
  <p:transition>
    <p:fade/>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68375"/>
            <a:ext cx="8763000" cy="1470025"/>
          </a:xfrm>
          <a:extLst/>
        </p:spPr>
        <p:txBody>
          <a:bodyPr/>
          <a:lstStyle/>
          <a:p>
            <a:pPr rtl="1" eaLnBrk="1" hangingPunct="1">
              <a:lnSpc>
                <a:spcPts val="8000"/>
              </a:lnSpc>
              <a:defRPr/>
            </a:pPr>
            <a:r>
              <a:rPr lang="ar-SA" sz="9200" kern="1200" dirty="0">
                <a:latin typeface="Attari_Quran" pitchFamily="2" charset="-78"/>
                <a:ea typeface="+mn-ea"/>
                <a:cs typeface="Attari_Quran" pitchFamily="2" charset="-78"/>
              </a:rPr>
              <a:t>فَإِنَّكَ سَيِّدِي وَمَوْلايَ وَمُعْتَمَدِي وَرَجَائِي</a:t>
            </a:r>
            <a:endParaRPr lang="en-US" sz="9200" kern="1200" dirty="0">
              <a:latin typeface="Attari_Quran" pitchFamily="2" charset="-78"/>
              <a:ea typeface="+mn-ea"/>
              <a:cs typeface="Attari_Quran" pitchFamily="2" charset="-78"/>
            </a:endParaRPr>
          </a:p>
        </p:txBody>
      </p:sp>
      <p:sp>
        <p:nvSpPr>
          <p:cNvPr id="12" name="Subtitle 4"/>
          <p:cNvSpPr>
            <a:spLocks noGrp="1"/>
          </p:cNvSpPr>
          <p:nvPr>
            <p:ph type="subTitle" idx="1"/>
          </p:nvPr>
        </p:nvSpPr>
        <p:spPr>
          <a:xfrm>
            <a:off x="228600" y="2895600"/>
            <a:ext cx="8686800" cy="1752600"/>
          </a:xfrm>
          <a:extLst/>
        </p:spPr>
        <p:txBody>
          <a:bodyPr/>
          <a:lstStyle/>
          <a:p>
            <a:pPr marL="342900" indent="-342900" eaLnBrk="1" hangingPunct="1">
              <a:defRPr/>
            </a:pPr>
            <a:r>
              <a:rPr lang="en-US" sz="3600" b="1" kern="1200" dirty="0">
                <a:ea typeface="MS Mincho" pitchFamily="49" charset="-128"/>
              </a:rPr>
              <a:t>for You are my Master, my Protector, my Support and my Hope,</a:t>
            </a:r>
          </a:p>
        </p:txBody>
      </p:sp>
      <p:sp>
        <p:nvSpPr>
          <p:cNvPr id="10244"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dirty="0" smtClean="0">
                <a:solidFill>
                  <a:srgbClr val="000066"/>
                </a:solidFill>
                <a:ea typeface="MS Mincho" pitchFamily="49" charset="-128"/>
              </a:rPr>
              <a:t>fa'innaka sayyidi wa mawlaya wa mu`tamadi wa raja'i</a:t>
            </a:r>
            <a:endParaRPr lang="fi-FI" sz="3200" b="1" i="1" dirty="0">
              <a:solidFill>
                <a:srgbClr val="000066"/>
              </a:solidFill>
              <a:ea typeface="MS Mincho" pitchFamily="49" charset="-128"/>
            </a:endParaRPr>
          </a:p>
        </p:txBody>
      </p:sp>
      <p:sp>
        <p:nvSpPr>
          <p:cNvPr id="1024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dirty="0" err="1" smtClean="0">
                <a:solidFill>
                  <a:srgbClr val="FFFF99"/>
                </a:solidFill>
                <a:latin typeface="Trebuchet MS" pitchFamily="34" charset="0"/>
              </a:rPr>
              <a:t>Duá</a:t>
            </a:r>
            <a:r>
              <a:rPr lang="en-US" sz="1600" b="1" dirty="0" smtClean="0">
                <a:solidFill>
                  <a:srgbClr val="FFFF99"/>
                </a:solidFill>
                <a:latin typeface="Trebuchet MS" pitchFamily="34" charset="0"/>
              </a:rPr>
              <a:t> Sabah</a:t>
            </a:r>
            <a:endParaRPr lang="en-US" sz="1600" b="1" dirty="0">
              <a:solidFill>
                <a:srgbClr val="FFFF99"/>
              </a:solidFill>
              <a:latin typeface="Trebuchet MS" pitchFamily="34" charset="0"/>
            </a:endParaRPr>
          </a:p>
        </p:txBody>
      </p:sp>
      <p:sp>
        <p:nvSpPr>
          <p:cNvPr id="10246"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smtClean="0">
                <a:solidFill>
                  <a:srgbClr val="FFFF99"/>
                </a:solidFill>
                <a:latin typeface="Attari_Quran" pitchFamily="2" charset="-78"/>
                <a:cs typeface="Attari_Quran" pitchFamily="2" charset="-78"/>
              </a:rPr>
              <a:t>دُعاءُ الصّباح </a:t>
            </a:r>
            <a:endParaRPr lang="ar-SA" sz="2800" b="1" dirty="0">
              <a:solidFill>
                <a:srgbClr val="FFFF99"/>
              </a:solidFill>
              <a:latin typeface="Attari_Quran" pitchFamily="2" charset="-78"/>
              <a:cs typeface="Attari_Quran" pitchFamily="2" charset="-78"/>
            </a:endParaRPr>
          </a:p>
        </p:txBody>
      </p:sp>
    </p:spTree>
    <p:extLst>
      <p:ext uri="{BB962C8B-B14F-4D97-AF65-F5344CB8AC3E}">
        <p14:creationId xmlns:p14="http://schemas.microsoft.com/office/powerpoint/2010/main" val="2380323683"/>
      </p:ext>
    </p:extLst>
  </p:cSld>
  <p:clrMapOvr>
    <a:masterClrMapping/>
  </p:clrMapOvr>
  <p:transition>
    <p:fade/>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68375"/>
            <a:ext cx="8763000" cy="1470025"/>
          </a:xfrm>
          <a:extLst/>
        </p:spPr>
        <p:txBody>
          <a:bodyPr/>
          <a:lstStyle/>
          <a:p>
            <a:pPr rtl="1" eaLnBrk="1" hangingPunct="1">
              <a:lnSpc>
                <a:spcPts val="8000"/>
              </a:lnSpc>
              <a:defRPr/>
            </a:pPr>
            <a:r>
              <a:rPr lang="ar-SA" sz="9200" kern="1200" dirty="0">
                <a:latin typeface="Attari_Quran" pitchFamily="2" charset="-78"/>
                <a:ea typeface="+mn-ea"/>
                <a:cs typeface="Attari_Quran" pitchFamily="2" charset="-78"/>
              </a:rPr>
              <a:t>وَانتَ غَايَةُ مَطْلُوبِي وَمُنَايَ فِي مُنْقَلَبِي وَمَثْوايَ</a:t>
            </a:r>
            <a:endParaRPr lang="en-US" sz="9200" kern="1200" dirty="0">
              <a:latin typeface="Attari_Quran" pitchFamily="2" charset="-78"/>
              <a:ea typeface="+mn-ea"/>
              <a:cs typeface="Attari_Quran" pitchFamily="2" charset="-78"/>
            </a:endParaRPr>
          </a:p>
        </p:txBody>
      </p:sp>
      <p:sp>
        <p:nvSpPr>
          <p:cNvPr id="12" name="Subtitle 4"/>
          <p:cNvSpPr>
            <a:spLocks noGrp="1"/>
          </p:cNvSpPr>
          <p:nvPr>
            <p:ph type="subTitle" idx="1"/>
          </p:nvPr>
        </p:nvSpPr>
        <p:spPr>
          <a:xfrm>
            <a:off x="228600" y="2819400"/>
            <a:ext cx="8686800" cy="1752600"/>
          </a:xfrm>
          <a:extLst/>
        </p:spPr>
        <p:txBody>
          <a:bodyPr/>
          <a:lstStyle/>
          <a:p>
            <a:pPr marL="342900" indent="-342900" eaLnBrk="1" hangingPunct="1">
              <a:defRPr/>
            </a:pPr>
            <a:r>
              <a:rPr lang="en-US" sz="3600" b="1" kern="1200" dirty="0">
                <a:ea typeface="MS Mincho" pitchFamily="49" charset="-128"/>
              </a:rPr>
              <a:t>and You are the object of my search and my desire in my ultimate end and stable abode.</a:t>
            </a:r>
          </a:p>
        </p:txBody>
      </p:sp>
      <p:sp>
        <p:nvSpPr>
          <p:cNvPr id="10244"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dirty="0" smtClean="0">
                <a:solidFill>
                  <a:srgbClr val="000066"/>
                </a:solidFill>
                <a:ea typeface="MS Mincho" pitchFamily="49" charset="-128"/>
              </a:rPr>
              <a:t>wa anta ghayatu matlubi wa munaya fi munqalabi wa mathwaya</a:t>
            </a:r>
            <a:endParaRPr lang="fi-FI" sz="3200" b="1" i="1" dirty="0">
              <a:solidFill>
                <a:srgbClr val="000066"/>
              </a:solidFill>
              <a:ea typeface="MS Mincho" pitchFamily="49" charset="-128"/>
            </a:endParaRPr>
          </a:p>
        </p:txBody>
      </p:sp>
      <p:sp>
        <p:nvSpPr>
          <p:cNvPr id="1024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dirty="0" err="1" smtClean="0">
                <a:solidFill>
                  <a:srgbClr val="FFFF99"/>
                </a:solidFill>
                <a:latin typeface="Trebuchet MS" pitchFamily="34" charset="0"/>
              </a:rPr>
              <a:t>Duá</a:t>
            </a:r>
            <a:r>
              <a:rPr lang="en-US" sz="1600" b="1" dirty="0" smtClean="0">
                <a:solidFill>
                  <a:srgbClr val="FFFF99"/>
                </a:solidFill>
                <a:latin typeface="Trebuchet MS" pitchFamily="34" charset="0"/>
              </a:rPr>
              <a:t> Sabah</a:t>
            </a:r>
            <a:endParaRPr lang="en-US" sz="1600" b="1" dirty="0">
              <a:solidFill>
                <a:srgbClr val="FFFF99"/>
              </a:solidFill>
              <a:latin typeface="Trebuchet MS" pitchFamily="34" charset="0"/>
            </a:endParaRPr>
          </a:p>
        </p:txBody>
      </p:sp>
      <p:sp>
        <p:nvSpPr>
          <p:cNvPr id="10246"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smtClean="0">
                <a:solidFill>
                  <a:srgbClr val="FFFF99"/>
                </a:solidFill>
                <a:latin typeface="Attari_Quran" pitchFamily="2" charset="-78"/>
                <a:cs typeface="Attari_Quran" pitchFamily="2" charset="-78"/>
              </a:rPr>
              <a:t>دُعاءُ الصّباح </a:t>
            </a:r>
            <a:endParaRPr lang="ar-SA" sz="2800" b="1" dirty="0">
              <a:solidFill>
                <a:srgbClr val="FFFF99"/>
              </a:solidFill>
              <a:latin typeface="Attari_Quran" pitchFamily="2" charset="-78"/>
              <a:cs typeface="Attari_Quran" pitchFamily="2" charset="-78"/>
            </a:endParaRPr>
          </a:p>
        </p:txBody>
      </p:sp>
    </p:spTree>
    <p:extLst>
      <p:ext uri="{BB962C8B-B14F-4D97-AF65-F5344CB8AC3E}">
        <p14:creationId xmlns:p14="http://schemas.microsoft.com/office/powerpoint/2010/main" val="2380323683"/>
      </p:ext>
    </p:extLst>
  </p:cSld>
  <p:clrMapOvr>
    <a:masterClrMapping/>
  </p:clrMapOvr>
  <p:transition>
    <p:fade/>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68375"/>
            <a:ext cx="8763000" cy="1470025"/>
          </a:xfrm>
          <a:extLst/>
        </p:spPr>
        <p:txBody>
          <a:bodyPr/>
          <a:lstStyle/>
          <a:p>
            <a:pPr rtl="1" eaLnBrk="1" hangingPunct="1">
              <a:lnSpc>
                <a:spcPts val="8000"/>
              </a:lnSpc>
              <a:defRPr/>
            </a:pPr>
            <a:r>
              <a:rPr lang="ar-SA" sz="9200" kern="1200" dirty="0" err="1">
                <a:latin typeface="Attari_Quran" pitchFamily="2" charset="-78"/>
                <a:ea typeface="+mn-ea"/>
                <a:cs typeface="Attari_Quran" pitchFamily="2" charset="-78"/>
              </a:rPr>
              <a:t>إِلٰهِي</a:t>
            </a:r>
            <a:r>
              <a:rPr lang="ar-SA" sz="9200" kern="1200" dirty="0">
                <a:latin typeface="Attari_Quran" pitchFamily="2" charset="-78"/>
                <a:ea typeface="+mn-ea"/>
                <a:cs typeface="Attari_Quran" pitchFamily="2" charset="-78"/>
              </a:rPr>
              <a:t> كَيْفَ تَطْرُدُ مِسْكِيناً </a:t>
            </a:r>
            <a:r>
              <a:rPr lang="ar-SA" sz="9200" kern="1200" dirty="0" err="1">
                <a:latin typeface="Attari_Quran" pitchFamily="2" charset="-78"/>
                <a:ea typeface="+mn-ea"/>
                <a:cs typeface="Attari_Quran" pitchFamily="2" charset="-78"/>
              </a:rPr>
              <a:t>ٱلْتَجَا</a:t>
            </a:r>
            <a:r>
              <a:rPr lang="ar-SA" sz="9200" kern="1200" dirty="0">
                <a:latin typeface="Attari_Quran" pitchFamily="2" charset="-78"/>
                <a:ea typeface="+mn-ea"/>
                <a:cs typeface="Attari_Quran" pitchFamily="2" charset="-78"/>
              </a:rPr>
              <a:t> إِلَيْكَ مِنَ </a:t>
            </a:r>
            <a:r>
              <a:rPr lang="ar-SA" sz="9200" kern="1200" dirty="0" err="1">
                <a:latin typeface="Attari_Quran" pitchFamily="2" charset="-78"/>
                <a:ea typeface="+mn-ea"/>
                <a:cs typeface="Attari_Quran" pitchFamily="2" charset="-78"/>
              </a:rPr>
              <a:t>ٱلذُّنُوبِ</a:t>
            </a:r>
            <a:r>
              <a:rPr lang="ar-SA" sz="9200" kern="1200" dirty="0">
                <a:latin typeface="Attari_Quran" pitchFamily="2" charset="-78"/>
                <a:ea typeface="+mn-ea"/>
                <a:cs typeface="Attari_Quran" pitchFamily="2" charset="-78"/>
              </a:rPr>
              <a:t> هَارِباً</a:t>
            </a:r>
            <a:endParaRPr lang="en-US" sz="9200" kern="1200" dirty="0">
              <a:latin typeface="Attari_Quran" pitchFamily="2" charset="-78"/>
              <a:ea typeface="+mn-ea"/>
              <a:cs typeface="Attari_Quran" pitchFamily="2" charset="-78"/>
            </a:endParaRPr>
          </a:p>
        </p:txBody>
      </p:sp>
      <p:sp>
        <p:nvSpPr>
          <p:cNvPr id="12" name="Subtitle 4"/>
          <p:cNvSpPr>
            <a:spLocks noGrp="1"/>
          </p:cNvSpPr>
          <p:nvPr>
            <p:ph type="subTitle" idx="1"/>
          </p:nvPr>
        </p:nvSpPr>
        <p:spPr>
          <a:xfrm>
            <a:off x="228600" y="2819400"/>
            <a:ext cx="8686800" cy="1752600"/>
          </a:xfrm>
          <a:extLst/>
        </p:spPr>
        <p:txBody>
          <a:bodyPr/>
          <a:lstStyle/>
          <a:p>
            <a:pPr marL="342900" indent="-342900" eaLnBrk="1" hangingPunct="1">
              <a:defRPr/>
            </a:pPr>
            <a:r>
              <a:rPr lang="en-US" sz="3600" b="1" kern="1200" dirty="0">
                <a:ea typeface="MS Mincho" pitchFamily="49" charset="-128"/>
              </a:rPr>
              <a:t>My God, how could You drive away a poor beggar who seeks refuge in You from sins, fleeing?</a:t>
            </a:r>
          </a:p>
        </p:txBody>
      </p:sp>
      <p:sp>
        <p:nvSpPr>
          <p:cNvPr id="10244"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dirty="0" smtClean="0">
                <a:solidFill>
                  <a:srgbClr val="000066"/>
                </a:solidFill>
                <a:ea typeface="MS Mincho" pitchFamily="49" charset="-128"/>
              </a:rPr>
              <a:t>ilahi kayfa tatrudu miskinan iltaja'a ilayka mina aldhdhunubi hariban</a:t>
            </a:r>
            <a:endParaRPr lang="fi-FI" sz="3200" b="1" i="1" dirty="0">
              <a:solidFill>
                <a:srgbClr val="000066"/>
              </a:solidFill>
              <a:ea typeface="MS Mincho" pitchFamily="49" charset="-128"/>
            </a:endParaRPr>
          </a:p>
        </p:txBody>
      </p:sp>
      <p:sp>
        <p:nvSpPr>
          <p:cNvPr id="1024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dirty="0" err="1" smtClean="0">
                <a:solidFill>
                  <a:srgbClr val="FFFF99"/>
                </a:solidFill>
                <a:latin typeface="Trebuchet MS" pitchFamily="34" charset="0"/>
              </a:rPr>
              <a:t>Duá</a:t>
            </a:r>
            <a:r>
              <a:rPr lang="en-US" sz="1600" b="1" dirty="0" smtClean="0">
                <a:solidFill>
                  <a:srgbClr val="FFFF99"/>
                </a:solidFill>
                <a:latin typeface="Trebuchet MS" pitchFamily="34" charset="0"/>
              </a:rPr>
              <a:t> Sabah</a:t>
            </a:r>
            <a:endParaRPr lang="en-US" sz="1600" b="1" dirty="0">
              <a:solidFill>
                <a:srgbClr val="FFFF99"/>
              </a:solidFill>
              <a:latin typeface="Trebuchet MS" pitchFamily="34" charset="0"/>
            </a:endParaRPr>
          </a:p>
        </p:txBody>
      </p:sp>
      <p:sp>
        <p:nvSpPr>
          <p:cNvPr id="10246"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smtClean="0">
                <a:solidFill>
                  <a:srgbClr val="FFFF99"/>
                </a:solidFill>
                <a:latin typeface="Attari_Quran" pitchFamily="2" charset="-78"/>
                <a:cs typeface="Attari_Quran" pitchFamily="2" charset="-78"/>
              </a:rPr>
              <a:t>دُعاءُ الصّباح </a:t>
            </a:r>
            <a:endParaRPr lang="ar-SA" sz="2800" b="1" dirty="0">
              <a:solidFill>
                <a:srgbClr val="FFFF99"/>
              </a:solidFill>
              <a:latin typeface="Attari_Quran" pitchFamily="2" charset="-78"/>
              <a:cs typeface="Attari_Quran" pitchFamily="2" charset="-78"/>
            </a:endParaRPr>
          </a:p>
        </p:txBody>
      </p:sp>
    </p:spTree>
    <p:extLst>
      <p:ext uri="{BB962C8B-B14F-4D97-AF65-F5344CB8AC3E}">
        <p14:creationId xmlns:p14="http://schemas.microsoft.com/office/powerpoint/2010/main" val="2380323683"/>
      </p:ext>
    </p:extLst>
  </p:cSld>
  <p:clrMapOvr>
    <a:masterClrMapping/>
  </p:clrMapOvr>
  <p:transition>
    <p:fade/>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68375"/>
            <a:ext cx="8763000" cy="1470025"/>
          </a:xfrm>
          <a:extLst/>
        </p:spPr>
        <p:txBody>
          <a:bodyPr/>
          <a:lstStyle/>
          <a:p>
            <a:pPr rtl="1" eaLnBrk="1" hangingPunct="1">
              <a:lnSpc>
                <a:spcPts val="8000"/>
              </a:lnSpc>
              <a:defRPr/>
            </a:pPr>
            <a:r>
              <a:rPr lang="ar-SA" sz="9200" kern="1200" dirty="0">
                <a:latin typeface="Attari_Quran" pitchFamily="2" charset="-78"/>
                <a:ea typeface="+mn-ea"/>
                <a:cs typeface="Attari_Quran" pitchFamily="2" charset="-78"/>
              </a:rPr>
              <a:t>ام كَيْفَ تُخَيِّبُ مُستَرْشِداً قَصَدَ </a:t>
            </a:r>
            <a:r>
              <a:rPr lang="ar-SA" sz="9200" kern="1200" dirty="0" err="1">
                <a:latin typeface="Attari_Quran" pitchFamily="2" charset="-78"/>
                <a:ea typeface="+mn-ea"/>
                <a:cs typeface="Attari_Quran" pitchFamily="2" charset="-78"/>
              </a:rPr>
              <a:t>إِلَىٰ</a:t>
            </a:r>
            <a:r>
              <a:rPr lang="ar-SA" sz="9200" kern="1200" dirty="0">
                <a:latin typeface="Attari_Quran" pitchFamily="2" charset="-78"/>
                <a:ea typeface="+mn-ea"/>
                <a:cs typeface="Attari_Quran" pitchFamily="2" charset="-78"/>
              </a:rPr>
              <a:t> جَنَابِكَ سَاعِياً</a:t>
            </a:r>
            <a:endParaRPr lang="en-US" sz="9200" kern="1200" dirty="0">
              <a:latin typeface="Attari_Quran" pitchFamily="2" charset="-78"/>
              <a:ea typeface="+mn-ea"/>
              <a:cs typeface="Attari_Quran" pitchFamily="2" charset="-78"/>
            </a:endParaRPr>
          </a:p>
        </p:txBody>
      </p:sp>
      <p:sp>
        <p:nvSpPr>
          <p:cNvPr id="12" name="Subtitle 4"/>
          <p:cNvSpPr>
            <a:spLocks noGrp="1"/>
          </p:cNvSpPr>
          <p:nvPr>
            <p:ph type="subTitle" idx="1"/>
          </p:nvPr>
        </p:nvSpPr>
        <p:spPr>
          <a:xfrm>
            <a:off x="228600" y="2743200"/>
            <a:ext cx="8686800" cy="1752600"/>
          </a:xfrm>
          <a:extLst/>
        </p:spPr>
        <p:txBody>
          <a:bodyPr/>
          <a:lstStyle/>
          <a:p>
            <a:pPr marL="342900" indent="-342900" eaLnBrk="1" hangingPunct="1">
              <a:defRPr/>
            </a:pPr>
            <a:r>
              <a:rPr lang="en-US" sz="3600" b="1" kern="1200" dirty="0">
                <a:ea typeface="MS Mincho" pitchFamily="49" charset="-128"/>
              </a:rPr>
              <a:t>How could You disappoint one seeking guidance who repairs to Your threshold, running?</a:t>
            </a:r>
          </a:p>
        </p:txBody>
      </p:sp>
      <p:sp>
        <p:nvSpPr>
          <p:cNvPr id="10244"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dirty="0" smtClean="0">
                <a:solidFill>
                  <a:srgbClr val="000066"/>
                </a:solidFill>
                <a:ea typeface="MS Mincho" pitchFamily="49" charset="-128"/>
              </a:rPr>
              <a:t>am kayfa tukhayyibu mustarshidan qasada ila janabika sa`iyan</a:t>
            </a:r>
            <a:endParaRPr lang="fi-FI" sz="3200" b="1" i="1" dirty="0">
              <a:solidFill>
                <a:srgbClr val="000066"/>
              </a:solidFill>
              <a:ea typeface="MS Mincho" pitchFamily="49" charset="-128"/>
            </a:endParaRPr>
          </a:p>
        </p:txBody>
      </p:sp>
      <p:sp>
        <p:nvSpPr>
          <p:cNvPr id="1024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dirty="0" err="1" smtClean="0">
                <a:solidFill>
                  <a:srgbClr val="FFFF99"/>
                </a:solidFill>
                <a:latin typeface="Trebuchet MS" pitchFamily="34" charset="0"/>
              </a:rPr>
              <a:t>Duá</a:t>
            </a:r>
            <a:r>
              <a:rPr lang="en-US" sz="1600" b="1" dirty="0" smtClean="0">
                <a:solidFill>
                  <a:srgbClr val="FFFF99"/>
                </a:solidFill>
                <a:latin typeface="Trebuchet MS" pitchFamily="34" charset="0"/>
              </a:rPr>
              <a:t> Sabah</a:t>
            </a:r>
            <a:endParaRPr lang="en-US" sz="1600" b="1" dirty="0">
              <a:solidFill>
                <a:srgbClr val="FFFF99"/>
              </a:solidFill>
              <a:latin typeface="Trebuchet MS" pitchFamily="34" charset="0"/>
            </a:endParaRPr>
          </a:p>
        </p:txBody>
      </p:sp>
      <p:sp>
        <p:nvSpPr>
          <p:cNvPr id="10246"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smtClean="0">
                <a:solidFill>
                  <a:srgbClr val="FFFF99"/>
                </a:solidFill>
                <a:latin typeface="Attari_Quran" pitchFamily="2" charset="-78"/>
                <a:cs typeface="Attari_Quran" pitchFamily="2" charset="-78"/>
              </a:rPr>
              <a:t>دُعاءُ الصّباح </a:t>
            </a:r>
            <a:endParaRPr lang="ar-SA" sz="2800" b="1" dirty="0">
              <a:solidFill>
                <a:srgbClr val="FFFF99"/>
              </a:solidFill>
              <a:latin typeface="Attari_Quran" pitchFamily="2" charset="-78"/>
              <a:cs typeface="Attari_Quran" pitchFamily="2" charset="-78"/>
            </a:endParaRPr>
          </a:p>
        </p:txBody>
      </p:sp>
    </p:spTree>
    <p:extLst>
      <p:ext uri="{BB962C8B-B14F-4D97-AF65-F5344CB8AC3E}">
        <p14:creationId xmlns:p14="http://schemas.microsoft.com/office/powerpoint/2010/main" val="2380323683"/>
      </p:ext>
    </p:extLst>
  </p:cSld>
  <p:clrMapOvr>
    <a:masterClrMapping/>
  </p:clrMapOvr>
  <p:transition>
    <p:fade/>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68375"/>
            <a:ext cx="8763000" cy="1470025"/>
          </a:xfrm>
          <a:extLst/>
        </p:spPr>
        <p:txBody>
          <a:bodyPr/>
          <a:lstStyle/>
          <a:p>
            <a:pPr rtl="1" eaLnBrk="1" hangingPunct="1">
              <a:lnSpc>
                <a:spcPts val="8000"/>
              </a:lnSpc>
              <a:defRPr/>
            </a:pPr>
            <a:r>
              <a:rPr lang="ar-SA" sz="9200" kern="1200" dirty="0">
                <a:latin typeface="Attari_Quran" pitchFamily="2" charset="-78"/>
                <a:ea typeface="+mn-ea"/>
                <a:cs typeface="Attari_Quran" pitchFamily="2" charset="-78"/>
              </a:rPr>
              <a:t>امْ كَيْفَ تَرُدُّ ظَمْآناً وَرَدَ </a:t>
            </a:r>
            <a:r>
              <a:rPr lang="ar-SA" sz="9200" kern="1200" dirty="0" err="1">
                <a:latin typeface="Attari_Quran" pitchFamily="2" charset="-78"/>
                <a:ea typeface="+mn-ea"/>
                <a:cs typeface="Attari_Quran" pitchFamily="2" charset="-78"/>
              </a:rPr>
              <a:t>إِلَىٰ</a:t>
            </a:r>
            <a:r>
              <a:rPr lang="ar-SA" sz="9200" kern="1200" dirty="0">
                <a:latin typeface="Attari_Quran" pitchFamily="2" charset="-78"/>
                <a:ea typeface="+mn-ea"/>
                <a:cs typeface="Attari_Quran" pitchFamily="2" charset="-78"/>
              </a:rPr>
              <a:t> حِيَاضِكَ شَارِباً</a:t>
            </a:r>
            <a:endParaRPr lang="en-US" sz="9200" kern="1200" dirty="0">
              <a:latin typeface="Attari_Quran" pitchFamily="2" charset="-78"/>
              <a:ea typeface="+mn-ea"/>
              <a:cs typeface="Attari_Quran" pitchFamily="2" charset="-78"/>
            </a:endParaRPr>
          </a:p>
        </p:txBody>
      </p:sp>
      <p:sp>
        <p:nvSpPr>
          <p:cNvPr id="12" name="Subtitle 4"/>
          <p:cNvSpPr>
            <a:spLocks noGrp="1"/>
          </p:cNvSpPr>
          <p:nvPr>
            <p:ph type="subTitle" idx="1"/>
          </p:nvPr>
        </p:nvSpPr>
        <p:spPr>
          <a:xfrm>
            <a:off x="228600" y="2895600"/>
            <a:ext cx="8686800" cy="1752600"/>
          </a:xfrm>
          <a:extLst/>
        </p:spPr>
        <p:txBody>
          <a:bodyPr/>
          <a:lstStyle/>
          <a:p>
            <a:pPr marL="342900" indent="-342900" eaLnBrk="1" hangingPunct="1">
              <a:defRPr/>
            </a:pPr>
            <a:r>
              <a:rPr lang="en-US" sz="3600" b="1" kern="1200" dirty="0">
                <a:ea typeface="MS Mincho" pitchFamily="49" charset="-128"/>
              </a:rPr>
              <a:t>How could You reject a thirsty man who comes to Your pools to drink?</a:t>
            </a:r>
          </a:p>
        </p:txBody>
      </p:sp>
      <p:sp>
        <p:nvSpPr>
          <p:cNvPr id="10244"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dirty="0" smtClean="0">
                <a:solidFill>
                  <a:srgbClr val="000066"/>
                </a:solidFill>
                <a:ea typeface="MS Mincho" pitchFamily="49" charset="-128"/>
              </a:rPr>
              <a:t>am kayfa taruddu zam'anan warada ilahiyadika shariban</a:t>
            </a:r>
            <a:endParaRPr lang="fi-FI" sz="3200" b="1" i="1" dirty="0">
              <a:solidFill>
                <a:srgbClr val="000066"/>
              </a:solidFill>
              <a:ea typeface="MS Mincho" pitchFamily="49" charset="-128"/>
            </a:endParaRPr>
          </a:p>
        </p:txBody>
      </p:sp>
      <p:sp>
        <p:nvSpPr>
          <p:cNvPr id="1024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dirty="0" err="1" smtClean="0">
                <a:solidFill>
                  <a:srgbClr val="FFFF99"/>
                </a:solidFill>
                <a:latin typeface="Trebuchet MS" pitchFamily="34" charset="0"/>
              </a:rPr>
              <a:t>Duá</a:t>
            </a:r>
            <a:r>
              <a:rPr lang="en-US" sz="1600" b="1" dirty="0" smtClean="0">
                <a:solidFill>
                  <a:srgbClr val="FFFF99"/>
                </a:solidFill>
                <a:latin typeface="Trebuchet MS" pitchFamily="34" charset="0"/>
              </a:rPr>
              <a:t> Sabah</a:t>
            </a:r>
            <a:endParaRPr lang="en-US" sz="1600" b="1" dirty="0">
              <a:solidFill>
                <a:srgbClr val="FFFF99"/>
              </a:solidFill>
              <a:latin typeface="Trebuchet MS" pitchFamily="34" charset="0"/>
            </a:endParaRPr>
          </a:p>
        </p:txBody>
      </p:sp>
      <p:sp>
        <p:nvSpPr>
          <p:cNvPr id="10246"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smtClean="0">
                <a:solidFill>
                  <a:srgbClr val="FFFF99"/>
                </a:solidFill>
                <a:latin typeface="Attari_Quran" pitchFamily="2" charset="-78"/>
                <a:cs typeface="Attari_Quran" pitchFamily="2" charset="-78"/>
              </a:rPr>
              <a:t>دُعاءُ الصّباح </a:t>
            </a:r>
            <a:endParaRPr lang="ar-SA" sz="2800" b="1" dirty="0">
              <a:solidFill>
                <a:srgbClr val="FFFF99"/>
              </a:solidFill>
              <a:latin typeface="Attari_Quran" pitchFamily="2" charset="-78"/>
              <a:cs typeface="Attari_Quran" pitchFamily="2" charset="-78"/>
            </a:endParaRPr>
          </a:p>
        </p:txBody>
      </p:sp>
    </p:spTree>
    <p:extLst>
      <p:ext uri="{BB962C8B-B14F-4D97-AF65-F5344CB8AC3E}">
        <p14:creationId xmlns:p14="http://schemas.microsoft.com/office/powerpoint/2010/main" val="2380323683"/>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68375"/>
            <a:ext cx="8763000" cy="1470025"/>
          </a:xfrm>
          <a:extLst/>
        </p:spPr>
        <p:txBody>
          <a:bodyPr/>
          <a:lstStyle/>
          <a:p>
            <a:pPr rtl="1" eaLnBrk="1" hangingPunct="1">
              <a:lnSpc>
                <a:spcPts val="8000"/>
              </a:lnSpc>
              <a:defRPr/>
            </a:pPr>
            <a:r>
              <a:rPr lang="ar-SA" sz="9200" kern="1200" dirty="0">
                <a:latin typeface="Attari_Quran" pitchFamily="2" charset="-78"/>
                <a:ea typeface="+mn-ea"/>
                <a:cs typeface="Attari_Quran" pitchFamily="2" charset="-78"/>
              </a:rPr>
              <a:t>اللَّهُمَّ يَا مَنْ دَلَعَ لِسَانَ </a:t>
            </a:r>
            <a:r>
              <a:rPr lang="ar-SA" sz="9200" kern="1200" dirty="0" err="1">
                <a:latin typeface="Attari_Quran" pitchFamily="2" charset="-78"/>
                <a:ea typeface="+mn-ea"/>
                <a:cs typeface="Attari_Quran" pitchFamily="2" charset="-78"/>
              </a:rPr>
              <a:t>ٱلصَّبَاحِ</a:t>
            </a:r>
            <a:r>
              <a:rPr lang="ar-SA" sz="9200" kern="1200" dirty="0">
                <a:latin typeface="Attari_Quran" pitchFamily="2" charset="-78"/>
                <a:ea typeface="+mn-ea"/>
                <a:cs typeface="Attari_Quran" pitchFamily="2" charset="-78"/>
              </a:rPr>
              <a:t> بِنُطْقِ تَبَلُّجِهِ</a:t>
            </a:r>
            <a:endParaRPr lang="en-US" sz="9200" kern="1200" dirty="0">
              <a:latin typeface="Attari_Quran" pitchFamily="2" charset="-78"/>
              <a:ea typeface="+mn-ea"/>
              <a:cs typeface="Attari_Quran" pitchFamily="2" charset="-78"/>
            </a:endParaRPr>
          </a:p>
        </p:txBody>
      </p:sp>
      <p:sp>
        <p:nvSpPr>
          <p:cNvPr id="12" name="Subtitle 4"/>
          <p:cNvSpPr>
            <a:spLocks noGrp="1"/>
          </p:cNvSpPr>
          <p:nvPr>
            <p:ph type="subTitle" idx="1"/>
          </p:nvPr>
        </p:nvSpPr>
        <p:spPr>
          <a:xfrm>
            <a:off x="228600" y="2895600"/>
            <a:ext cx="8686800" cy="1752600"/>
          </a:xfrm>
          <a:extLst/>
        </p:spPr>
        <p:txBody>
          <a:bodyPr/>
          <a:lstStyle/>
          <a:p>
            <a:pPr marL="342900" indent="-342900" eaLnBrk="1" hangingPunct="1">
              <a:defRPr/>
            </a:pPr>
            <a:r>
              <a:rPr lang="en-US" sz="3600" b="1" kern="1200" dirty="0">
                <a:ea typeface="MS Mincho" pitchFamily="49" charset="-128"/>
              </a:rPr>
              <a:t>O Allah, O He Who extended the morning's tongue in the speech of its dawning,</a:t>
            </a:r>
          </a:p>
        </p:txBody>
      </p:sp>
      <p:sp>
        <p:nvSpPr>
          <p:cNvPr id="10244"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dirty="0" smtClean="0">
                <a:solidFill>
                  <a:srgbClr val="000066"/>
                </a:solidFill>
                <a:ea typeface="MS Mincho" pitchFamily="49" charset="-128"/>
              </a:rPr>
              <a:t>allahumma ya man dala`a lisana alssabahi binutqi taballujihi</a:t>
            </a:r>
            <a:endParaRPr lang="fi-FI" sz="3200" b="1" i="1" dirty="0">
              <a:solidFill>
                <a:srgbClr val="000066"/>
              </a:solidFill>
              <a:ea typeface="MS Mincho" pitchFamily="49" charset="-128"/>
            </a:endParaRPr>
          </a:p>
        </p:txBody>
      </p:sp>
      <p:sp>
        <p:nvSpPr>
          <p:cNvPr id="1024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dirty="0" err="1" smtClean="0">
                <a:solidFill>
                  <a:srgbClr val="FFFF99"/>
                </a:solidFill>
                <a:latin typeface="Trebuchet MS" pitchFamily="34" charset="0"/>
              </a:rPr>
              <a:t>Duá</a:t>
            </a:r>
            <a:r>
              <a:rPr lang="en-US" sz="1600" b="1" dirty="0" smtClean="0">
                <a:solidFill>
                  <a:srgbClr val="FFFF99"/>
                </a:solidFill>
                <a:latin typeface="Trebuchet MS" pitchFamily="34" charset="0"/>
              </a:rPr>
              <a:t> Sabah</a:t>
            </a:r>
            <a:endParaRPr lang="en-US" sz="1600" b="1" dirty="0">
              <a:solidFill>
                <a:srgbClr val="FFFF99"/>
              </a:solidFill>
              <a:latin typeface="Trebuchet MS" pitchFamily="34" charset="0"/>
            </a:endParaRPr>
          </a:p>
        </p:txBody>
      </p:sp>
      <p:sp>
        <p:nvSpPr>
          <p:cNvPr id="10246"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smtClean="0">
                <a:solidFill>
                  <a:srgbClr val="FFFF99"/>
                </a:solidFill>
                <a:latin typeface="Attari_Quran" pitchFamily="2" charset="-78"/>
                <a:cs typeface="Attari_Quran" pitchFamily="2" charset="-78"/>
              </a:rPr>
              <a:t>دُعاءُ الصّباح </a:t>
            </a:r>
            <a:endParaRPr lang="ar-SA" sz="2800" b="1" dirty="0">
              <a:solidFill>
                <a:srgbClr val="FFFF99"/>
              </a:solidFill>
              <a:latin typeface="Attari_Quran" pitchFamily="2" charset="-78"/>
              <a:cs typeface="Attari_Quran" pitchFamily="2" charset="-78"/>
            </a:endParaRPr>
          </a:p>
        </p:txBody>
      </p:sp>
    </p:spTree>
  </p:cSld>
  <p:clrMapOvr>
    <a:masterClrMapping/>
  </p:clrMapOvr>
  <p:transition>
    <p:fade/>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68375"/>
            <a:ext cx="8763000" cy="1470025"/>
          </a:xfrm>
          <a:extLst/>
        </p:spPr>
        <p:txBody>
          <a:bodyPr/>
          <a:lstStyle/>
          <a:p>
            <a:pPr rtl="1" eaLnBrk="1" hangingPunct="1">
              <a:lnSpc>
                <a:spcPts val="8000"/>
              </a:lnSpc>
              <a:defRPr/>
            </a:pPr>
            <a:r>
              <a:rPr lang="ar-SA" sz="9200" kern="1200" dirty="0">
                <a:latin typeface="Attari_Quran" pitchFamily="2" charset="-78"/>
                <a:ea typeface="+mn-ea"/>
                <a:cs typeface="Attari_Quran" pitchFamily="2" charset="-78"/>
              </a:rPr>
              <a:t>كَلاَّ وَحِيَاضُكَ مُتْرَعَةٌ فِي ضَنْكِ </a:t>
            </a:r>
            <a:r>
              <a:rPr lang="ar-SA" sz="9200" kern="1200" dirty="0" err="1">
                <a:latin typeface="Attari_Quran" pitchFamily="2" charset="-78"/>
                <a:ea typeface="+mn-ea"/>
                <a:cs typeface="Attari_Quran" pitchFamily="2" charset="-78"/>
              </a:rPr>
              <a:t>ٱلْمُحُولِ</a:t>
            </a:r>
            <a:endParaRPr lang="en-US" sz="9200" kern="1200" dirty="0">
              <a:latin typeface="Attari_Quran" pitchFamily="2" charset="-78"/>
              <a:ea typeface="+mn-ea"/>
              <a:cs typeface="Attari_Quran" pitchFamily="2" charset="-78"/>
            </a:endParaRPr>
          </a:p>
        </p:txBody>
      </p:sp>
      <p:sp>
        <p:nvSpPr>
          <p:cNvPr id="12" name="Subtitle 4"/>
          <p:cNvSpPr>
            <a:spLocks noGrp="1"/>
          </p:cNvSpPr>
          <p:nvPr>
            <p:ph type="subTitle" idx="1"/>
          </p:nvPr>
        </p:nvSpPr>
        <p:spPr>
          <a:xfrm>
            <a:off x="228600" y="2895600"/>
            <a:ext cx="8686800" cy="1752600"/>
          </a:xfrm>
          <a:extLst/>
        </p:spPr>
        <p:txBody>
          <a:bodyPr/>
          <a:lstStyle/>
          <a:p>
            <a:pPr marL="342900" indent="-342900" eaLnBrk="1" hangingPunct="1">
              <a:defRPr/>
            </a:pPr>
            <a:r>
              <a:rPr lang="en-US" sz="3600" b="1" kern="1200" dirty="0">
                <a:ea typeface="MS Mincho" pitchFamily="49" charset="-128"/>
              </a:rPr>
              <a:t>Never! For Your pools are full in the hardship of drought,</a:t>
            </a:r>
          </a:p>
        </p:txBody>
      </p:sp>
      <p:sp>
        <p:nvSpPr>
          <p:cNvPr id="10244"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dirty="0" smtClean="0">
                <a:solidFill>
                  <a:srgbClr val="000066"/>
                </a:solidFill>
                <a:ea typeface="MS Mincho" pitchFamily="49" charset="-128"/>
              </a:rPr>
              <a:t>kalla wa hiyaduka mutra`atun fi danki almuhuli</a:t>
            </a:r>
            <a:endParaRPr lang="fi-FI" sz="3200" b="1" i="1" dirty="0">
              <a:solidFill>
                <a:srgbClr val="000066"/>
              </a:solidFill>
              <a:ea typeface="MS Mincho" pitchFamily="49" charset="-128"/>
            </a:endParaRPr>
          </a:p>
        </p:txBody>
      </p:sp>
      <p:sp>
        <p:nvSpPr>
          <p:cNvPr id="1024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dirty="0" err="1" smtClean="0">
                <a:solidFill>
                  <a:srgbClr val="FFFF99"/>
                </a:solidFill>
                <a:latin typeface="Trebuchet MS" pitchFamily="34" charset="0"/>
              </a:rPr>
              <a:t>Duá</a:t>
            </a:r>
            <a:r>
              <a:rPr lang="en-US" sz="1600" b="1" dirty="0" smtClean="0">
                <a:solidFill>
                  <a:srgbClr val="FFFF99"/>
                </a:solidFill>
                <a:latin typeface="Trebuchet MS" pitchFamily="34" charset="0"/>
              </a:rPr>
              <a:t> Sabah</a:t>
            </a:r>
            <a:endParaRPr lang="en-US" sz="1600" b="1" dirty="0">
              <a:solidFill>
                <a:srgbClr val="FFFF99"/>
              </a:solidFill>
              <a:latin typeface="Trebuchet MS" pitchFamily="34" charset="0"/>
            </a:endParaRPr>
          </a:p>
        </p:txBody>
      </p:sp>
      <p:sp>
        <p:nvSpPr>
          <p:cNvPr id="10246"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smtClean="0">
                <a:solidFill>
                  <a:srgbClr val="FFFF99"/>
                </a:solidFill>
                <a:latin typeface="Attari_Quran" pitchFamily="2" charset="-78"/>
                <a:cs typeface="Attari_Quran" pitchFamily="2" charset="-78"/>
              </a:rPr>
              <a:t>دُعاءُ الصّباح </a:t>
            </a:r>
            <a:endParaRPr lang="ar-SA" sz="2800" b="1" dirty="0">
              <a:solidFill>
                <a:srgbClr val="FFFF99"/>
              </a:solidFill>
              <a:latin typeface="Attari_Quran" pitchFamily="2" charset="-78"/>
              <a:cs typeface="Attari_Quran" pitchFamily="2" charset="-78"/>
            </a:endParaRPr>
          </a:p>
        </p:txBody>
      </p:sp>
    </p:spTree>
    <p:extLst>
      <p:ext uri="{BB962C8B-B14F-4D97-AF65-F5344CB8AC3E}">
        <p14:creationId xmlns:p14="http://schemas.microsoft.com/office/powerpoint/2010/main" val="2380323683"/>
      </p:ext>
    </p:extLst>
  </p:cSld>
  <p:clrMapOvr>
    <a:masterClrMapping/>
  </p:clrMapOvr>
  <p:transition>
    <p:fade/>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68375"/>
            <a:ext cx="8763000" cy="1470025"/>
          </a:xfrm>
          <a:extLst/>
        </p:spPr>
        <p:txBody>
          <a:bodyPr/>
          <a:lstStyle/>
          <a:p>
            <a:pPr rtl="1" eaLnBrk="1" hangingPunct="1">
              <a:lnSpc>
                <a:spcPts val="8000"/>
              </a:lnSpc>
              <a:defRPr/>
            </a:pPr>
            <a:r>
              <a:rPr lang="ar-SA" sz="9200" kern="1200" dirty="0">
                <a:latin typeface="Attari_Quran" pitchFamily="2" charset="-78"/>
                <a:ea typeface="+mn-ea"/>
                <a:cs typeface="Attari_Quran" pitchFamily="2" charset="-78"/>
              </a:rPr>
              <a:t>وَبَابُكَ مَفْتُوحٌ لِلطَّلَبِ </a:t>
            </a:r>
            <a:r>
              <a:rPr lang="ar-SA" sz="9200" kern="1200" dirty="0" err="1">
                <a:latin typeface="Attari_Quran" pitchFamily="2" charset="-78"/>
                <a:ea typeface="+mn-ea"/>
                <a:cs typeface="Attari_Quran" pitchFamily="2" charset="-78"/>
              </a:rPr>
              <a:t>وَٱلْوُغُولِ</a:t>
            </a:r>
            <a:endParaRPr lang="en-US" sz="9200" kern="1200" dirty="0">
              <a:latin typeface="Attari_Quran" pitchFamily="2" charset="-78"/>
              <a:ea typeface="+mn-ea"/>
              <a:cs typeface="Attari_Quran" pitchFamily="2" charset="-78"/>
            </a:endParaRPr>
          </a:p>
        </p:txBody>
      </p:sp>
      <p:sp>
        <p:nvSpPr>
          <p:cNvPr id="12" name="Subtitle 4"/>
          <p:cNvSpPr>
            <a:spLocks noGrp="1"/>
          </p:cNvSpPr>
          <p:nvPr>
            <p:ph type="subTitle" idx="1"/>
          </p:nvPr>
        </p:nvSpPr>
        <p:spPr>
          <a:xfrm>
            <a:off x="228600" y="2895600"/>
            <a:ext cx="8686800" cy="1752600"/>
          </a:xfrm>
          <a:extLst/>
        </p:spPr>
        <p:txBody>
          <a:bodyPr/>
          <a:lstStyle/>
          <a:p>
            <a:pPr marL="342900" indent="-342900" eaLnBrk="1" hangingPunct="1">
              <a:defRPr/>
            </a:pPr>
            <a:r>
              <a:rPr lang="en-US" sz="3600" b="1" kern="1200" dirty="0">
                <a:ea typeface="MS Mincho" pitchFamily="49" charset="-128"/>
              </a:rPr>
              <a:t>Your door is open for seeking and penetration,</a:t>
            </a:r>
          </a:p>
        </p:txBody>
      </p:sp>
      <p:sp>
        <p:nvSpPr>
          <p:cNvPr id="10244"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dirty="0" smtClean="0">
                <a:solidFill>
                  <a:srgbClr val="000066"/>
                </a:solidFill>
                <a:ea typeface="MS Mincho" pitchFamily="49" charset="-128"/>
              </a:rPr>
              <a:t>wa babuka maftuhun lilttalabi walwughuli</a:t>
            </a:r>
            <a:endParaRPr lang="fi-FI" sz="3200" b="1" i="1" dirty="0">
              <a:solidFill>
                <a:srgbClr val="000066"/>
              </a:solidFill>
              <a:ea typeface="MS Mincho" pitchFamily="49" charset="-128"/>
            </a:endParaRPr>
          </a:p>
        </p:txBody>
      </p:sp>
      <p:sp>
        <p:nvSpPr>
          <p:cNvPr id="1024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dirty="0" err="1" smtClean="0">
                <a:solidFill>
                  <a:srgbClr val="FFFF99"/>
                </a:solidFill>
                <a:latin typeface="Trebuchet MS" pitchFamily="34" charset="0"/>
              </a:rPr>
              <a:t>Duá</a:t>
            </a:r>
            <a:r>
              <a:rPr lang="en-US" sz="1600" b="1" dirty="0" smtClean="0">
                <a:solidFill>
                  <a:srgbClr val="FFFF99"/>
                </a:solidFill>
                <a:latin typeface="Trebuchet MS" pitchFamily="34" charset="0"/>
              </a:rPr>
              <a:t> Sabah</a:t>
            </a:r>
            <a:endParaRPr lang="en-US" sz="1600" b="1" dirty="0">
              <a:solidFill>
                <a:srgbClr val="FFFF99"/>
              </a:solidFill>
              <a:latin typeface="Trebuchet MS" pitchFamily="34" charset="0"/>
            </a:endParaRPr>
          </a:p>
        </p:txBody>
      </p:sp>
      <p:sp>
        <p:nvSpPr>
          <p:cNvPr id="10246"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smtClean="0">
                <a:solidFill>
                  <a:srgbClr val="FFFF99"/>
                </a:solidFill>
                <a:latin typeface="Attari_Quran" pitchFamily="2" charset="-78"/>
                <a:cs typeface="Attari_Quran" pitchFamily="2" charset="-78"/>
              </a:rPr>
              <a:t>دُعاءُ الصّباح </a:t>
            </a:r>
            <a:endParaRPr lang="ar-SA" sz="2800" b="1" dirty="0">
              <a:solidFill>
                <a:srgbClr val="FFFF99"/>
              </a:solidFill>
              <a:latin typeface="Attari_Quran" pitchFamily="2" charset="-78"/>
              <a:cs typeface="Attari_Quran" pitchFamily="2" charset="-78"/>
            </a:endParaRPr>
          </a:p>
        </p:txBody>
      </p:sp>
    </p:spTree>
    <p:extLst>
      <p:ext uri="{BB962C8B-B14F-4D97-AF65-F5344CB8AC3E}">
        <p14:creationId xmlns:p14="http://schemas.microsoft.com/office/powerpoint/2010/main" val="2380323683"/>
      </p:ext>
    </p:extLst>
  </p:cSld>
  <p:clrMapOvr>
    <a:masterClrMapping/>
  </p:clrMapOvr>
  <p:transition>
    <p:fade/>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68375"/>
            <a:ext cx="8763000" cy="1470025"/>
          </a:xfrm>
          <a:extLst/>
        </p:spPr>
        <p:txBody>
          <a:bodyPr/>
          <a:lstStyle/>
          <a:p>
            <a:pPr rtl="1" eaLnBrk="1" hangingPunct="1">
              <a:lnSpc>
                <a:spcPts val="8000"/>
              </a:lnSpc>
              <a:defRPr/>
            </a:pPr>
            <a:r>
              <a:rPr lang="ar-SA" sz="9200" kern="1200" dirty="0">
                <a:latin typeface="Attari_Quran" pitchFamily="2" charset="-78"/>
                <a:ea typeface="+mn-ea"/>
                <a:cs typeface="Attari_Quran" pitchFamily="2" charset="-78"/>
              </a:rPr>
              <a:t>وَانتَ غَايَةُ </a:t>
            </a:r>
            <a:r>
              <a:rPr lang="ar-SA" sz="9200" kern="1200" dirty="0" err="1">
                <a:latin typeface="Attari_Quran" pitchFamily="2" charset="-78"/>
                <a:ea typeface="+mn-ea"/>
                <a:cs typeface="Attari_Quran" pitchFamily="2" charset="-78"/>
              </a:rPr>
              <a:t>ٱلْمَسْؤُولِ</a:t>
            </a:r>
            <a:r>
              <a:rPr lang="ar-SA" sz="9200" kern="1200" dirty="0">
                <a:latin typeface="Attari_Quran" pitchFamily="2" charset="-78"/>
                <a:ea typeface="+mn-ea"/>
                <a:cs typeface="Attari_Quran" pitchFamily="2" charset="-78"/>
              </a:rPr>
              <a:t> وَنِهَايَةُ </a:t>
            </a:r>
            <a:r>
              <a:rPr lang="ar-SA" sz="9200" kern="1200" dirty="0" err="1" smtClean="0">
                <a:latin typeface="Attari_Quran" pitchFamily="2" charset="-78"/>
                <a:ea typeface="+mn-ea"/>
                <a:cs typeface="Attari_Quran" pitchFamily="2" charset="-78"/>
              </a:rPr>
              <a:t>ٱلْمَامُولِ</a:t>
            </a:r>
            <a:endParaRPr lang="en-US" sz="9200" kern="1200" dirty="0">
              <a:latin typeface="Attari_Quran" pitchFamily="2" charset="-78"/>
              <a:ea typeface="+mn-ea"/>
              <a:cs typeface="Attari_Quran" pitchFamily="2" charset="-78"/>
            </a:endParaRPr>
          </a:p>
        </p:txBody>
      </p:sp>
      <p:sp>
        <p:nvSpPr>
          <p:cNvPr id="12" name="Subtitle 4"/>
          <p:cNvSpPr>
            <a:spLocks noGrp="1"/>
          </p:cNvSpPr>
          <p:nvPr>
            <p:ph type="subTitle" idx="1"/>
          </p:nvPr>
        </p:nvSpPr>
        <p:spPr>
          <a:xfrm>
            <a:off x="228600" y="2895600"/>
            <a:ext cx="8686800" cy="1752600"/>
          </a:xfrm>
          <a:extLst/>
        </p:spPr>
        <p:txBody>
          <a:bodyPr/>
          <a:lstStyle/>
          <a:p>
            <a:pPr marL="342900" indent="-342900" eaLnBrk="1" hangingPunct="1">
              <a:defRPr/>
            </a:pPr>
            <a:r>
              <a:rPr lang="en-US" sz="3600" b="1" kern="1200" dirty="0">
                <a:ea typeface="MS Mincho" pitchFamily="49" charset="-128"/>
              </a:rPr>
              <a:t>and You are the goal of requests and the object of hopes.</a:t>
            </a:r>
          </a:p>
        </p:txBody>
      </p:sp>
      <p:sp>
        <p:nvSpPr>
          <p:cNvPr id="10244"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dirty="0" smtClean="0">
                <a:solidFill>
                  <a:srgbClr val="000066"/>
                </a:solidFill>
                <a:ea typeface="MS Mincho" pitchFamily="49" charset="-128"/>
              </a:rPr>
              <a:t>wa anta ghayatu almas'uli wa nihayatu alma'muli</a:t>
            </a:r>
            <a:endParaRPr lang="fi-FI" sz="3200" b="1" i="1" dirty="0">
              <a:solidFill>
                <a:srgbClr val="000066"/>
              </a:solidFill>
              <a:ea typeface="MS Mincho" pitchFamily="49" charset="-128"/>
            </a:endParaRPr>
          </a:p>
        </p:txBody>
      </p:sp>
      <p:sp>
        <p:nvSpPr>
          <p:cNvPr id="1024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dirty="0" err="1" smtClean="0">
                <a:solidFill>
                  <a:srgbClr val="FFFF99"/>
                </a:solidFill>
                <a:latin typeface="Trebuchet MS" pitchFamily="34" charset="0"/>
              </a:rPr>
              <a:t>Duá</a:t>
            </a:r>
            <a:r>
              <a:rPr lang="en-US" sz="1600" b="1" dirty="0" smtClean="0">
                <a:solidFill>
                  <a:srgbClr val="FFFF99"/>
                </a:solidFill>
                <a:latin typeface="Trebuchet MS" pitchFamily="34" charset="0"/>
              </a:rPr>
              <a:t> Sabah</a:t>
            </a:r>
            <a:endParaRPr lang="en-US" sz="1600" b="1" dirty="0">
              <a:solidFill>
                <a:srgbClr val="FFFF99"/>
              </a:solidFill>
              <a:latin typeface="Trebuchet MS" pitchFamily="34" charset="0"/>
            </a:endParaRPr>
          </a:p>
        </p:txBody>
      </p:sp>
      <p:sp>
        <p:nvSpPr>
          <p:cNvPr id="10246"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smtClean="0">
                <a:solidFill>
                  <a:srgbClr val="FFFF99"/>
                </a:solidFill>
                <a:latin typeface="Attari_Quran" pitchFamily="2" charset="-78"/>
                <a:cs typeface="Attari_Quran" pitchFamily="2" charset="-78"/>
              </a:rPr>
              <a:t>دُعاءُ الصّباح </a:t>
            </a:r>
            <a:endParaRPr lang="ar-SA" sz="2800" b="1" dirty="0">
              <a:solidFill>
                <a:srgbClr val="FFFF99"/>
              </a:solidFill>
              <a:latin typeface="Attari_Quran" pitchFamily="2" charset="-78"/>
              <a:cs typeface="Attari_Quran" pitchFamily="2" charset="-78"/>
            </a:endParaRPr>
          </a:p>
        </p:txBody>
      </p:sp>
    </p:spTree>
    <p:extLst>
      <p:ext uri="{BB962C8B-B14F-4D97-AF65-F5344CB8AC3E}">
        <p14:creationId xmlns:p14="http://schemas.microsoft.com/office/powerpoint/2010/main" val="2380323683"/>
      </p:ext>
    </p:extLst>
  </p:cSld>
  <p:clrMapOvr>
    <a:masterClrMapping/>
  </p:clrMapOvr>
  <p:transition>
    <p:fade/>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68375"/>
            <a:ext cx="8763000" cy="1470025"/>
          </a:xfrm>
          <a:extLst/>
        </p:spPr>
        <p:txBody>
          <a:bodyPr/>
          <a:lstStyle/>
          <a:p>
            <a:pPr rtl="1" eaLnBrk="1" hangingPunct="1">
              <a:lnSpc>
                <a:spcPts val="8000"/>
              </a:lnSpc>
              <a:defRPr/>
            </a:pPr>
            <a:r>
              <a:rPr lang="ar-SA" sz="9200" kern="1200" dirty="0" err="1">
                <a:latin typeface="Attari_Quran" pitchFamily="2" charset="-78"/>
                <a:ea typeface="+mn-ea"/>
                <a:cs typeface="Attari_Quran" pitchFamily="2" charset="-78"/>
              </a:rPr>
              <a:t>إِلٰهِي</a:t>
            </a:r>
            <a:r>
              <a:rPr lang="ar-SA" sz="9200" kern="1200" dirty="0">
                <a:latin typeface="Attari_Quran" pitchFamily="2" charset="-78"/>
                <a:ea typeface="+mn-ea"/>
                <a:cs typeface="Attari_Quran" pitchFamily="2" charset="-78"/>
              </a:rPr>
              <a:t> </a:t>
            </a:r>
            <a:r>
              <a:rPr lang="ar-SA" sz="9200" kern="1200" dirty="0" err="1">
                <a:latin typeface="Attari_Quran" pitchFamily="2" charset="-78"/>
                <a:ea typeface="+mn-ea"/>
                <a:cs typeface="Attari_Quran" pitchFamily="2" charset="-78"/>
              </a:rPr>
              <a:t>هٰذِهِ</a:t>
            </a:r>
            <a:r>
              <a:rPr lang="ar-SA" sz="9200" kern="1200" dirty="0">
                <a:latin typeface="Attari_Quran" pitchFamily="2" charset="-78"/>
                <a:ea typeface="+mn-ea"/>
                <a:cs typeface="Attari_Quran" pitchFamily="2" charset="-78"/>
              </a:rPr>
              <a:t> ازِمَّةُ نَفْسِي عَقَلْتُهَا بِعِقَاِل مَشِيئَتِكَ</a:t>
            </a:r>
            <a:endParaRPr lang="en-US" sz="9200" kern="1200" dirty="0">
              <a:latin typeface="Attari_Quran" pitchFamily="2" charset="-78"/>
              <a:ea typeface="+mn-ea"/>
              <a:cs typeface="Attari_Quran" pitchFamily="2" charset="-78"/>
            </a:endParaRPr>
          </a:p>
        </p:txBody>
      </p:sp>
      <p:sp>
        <p:nvSpPr>
          <p:cNvPr id="12" name="Subtitle 4"/>
          <p:cNvSpPr>
            <a:spLocks noGrp="1"/>
          </p:cNvSpPr>
          <p:nvPr>
            <p:ph type="subTitle" idx="1"/>
          </p:nvPr>
        </p:nvSpPr>
        <p:spPr>
          <a:xfrm>
            <a:off x="228600" y="2895600"/>
            <a:ext cx="8686800" cy="1752600"/>
          </a:xfrm>
          <a:extLst/>
        </p:spPr>
        <p:txBody>
          <a:bodyPr/>
          <a:lstStyle/>
          <a:p>
            <a:pPr marL="342900" indent="-342900" eaLnBrk="1" hangingPunct="1">
              <a:defRPr/>
            </a:pPr>
            <a:r>
              <a:rPr lang="en-US" sz="3600" b="1" kern="1200" dirty="0">
                <a:ea typeface="MS Mincho" pitchFamily="49" charset="-128"/>
              </a:rPr>
              <a:t>My God, these are the reins of my soul I have bounded with the ties of Your will.</a:t>
            </a:r>
          </a:p>
        </p:txBody>
      </p:sp>
      <p:sp>
        <p:nvSpPr>
          <p:cNvPr id="10244"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dirty="0" smtClean="0">
                <a:solidFill>
                  <a:srgbClr val="000066"/>
                </a:solidFill>
                <a:ea typeface="MS Mincho" pitchFamily="49" charset="-128"/>
              </a:rPr>
              <a:t>ilahi hadhihi azimmatu nafsi `aqaltuhabi`iqali mashi'atika</a:t>
            </a:r>
            <a:endParaRPr lang="fi-FI" sz="3200" b="1" i="1" dirty="0">
              <a:solidFill>
                <a:srgbClr val="000066"/>
              </a:solidFill>
              <a:ea typeface="MS Mincho" pitchFamily="49" charset="-128"/>
            </a:endParaRPr>
          </a:p>
        </p:txBody>
      </p:sp>
      <p:sp>
        <p:nvSpPr>
          <p:cNvPr id="1024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dirty="0" err="1" smtClean="0">
                <a:solidFill>
                  <a:srgbClr val="FFFF99"/>
                </a:solidFill>
                <a:latin typeface="Trebuchet MS" pitchFamily="34" charset="0"/>
              </a:rPr>
              <a:t>Duá</a:t>
            </a:r>
            <a:r>
              <a:rPr lang="en-US" sz="1600" b="1" dirty="0" smtClean="0">
                <a:solidFill>
                  <a:srgbClr val="FFFF99"/>
                </a:solidFill>
                <a:latin typeface="Trebuchet MS" pitchFamily="34" charset="0"/>
              </a:rPr>
              <a:t> Sabah</a:t>
            </a:r>
            <a:endParaRPr lang="en-US" sz="1600" b="1" dirty="0">
              <a:solidFill>
                <a:srgbClr val="FFFF99"/>
              </a:solidFill>
              <a:latin typeface="Trebuchet MS" pitchFamily="34" charset="0"/>
            </a:endParaRPr>
          </a:p>
        </p:txBody>
      </p:sp>
      <p:sp>
        <p:nvSpPr>
          <p:cNvPr id="10246"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smtClean="0">
                <a:solidFill>
                  <a:srgbClr val="FFFF99"/>
                </a:solidFill>
                <a:latin typeface="Attari_Quran" pitchFamily="2" charset="-78"/>
                <a:cs typeface="Attari_Quran" pitchFamily="2" charset="-78"/>
              </a:rPr>
              <a:t>دُعاءُ الصّباح </a:t>
            </a:r>
            <a:endParaRPr lang="ar-SA" sz="2800" b="1" dirty="0">
              <a:solidFill>
                <a:srgbClr val="FFFF99"/>
              </a:solidFill>
              <a:latin typeface="Attari_Quran" pitchFamily="2" charset="-78"/>
              <a:cs typeface="Attari_Quran" pitchFamily="2" charset="-78"/>
            </a:endParaRPr>
          </a:p>
        </p:txBody>
      </p:sp>
    </p:spTree>
    <p:extLst>
      <p:ext uri="{BB962C8B-B14F-4D97-AF65-F5344CB8AC3E}">
        <p14:creationId xmlns:p14="http://schemas.microsoft.com/office/powerpoint/2010/main" val="2380323683"/>
      </p:ext>
    </p:extLst>
  </p:cSld>
  <p:clrMapOvr>
    <a:masterClrMapping/>
  </p:clrMapOvr>
  <p:transition>
    <p:fade/>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68375"/>
            <a:ext cx="8763000" cy="1470025"/>
          </a:xfrm>
          <a:extLst/>
        </p:spPr>
        <p:txBody>
          <a:bodyPr/>
          <a:lstStyle/>
          <a:p>
            <a:pPr rtl="1" eaLnBrk="1" hangingPunct="1">
              <a:lnSpc>
                <a:spcPts val="8000"/>
              </a:lnSpc>
              <a:defRPr/>
            </a:pPr>
            <a:r>
              <a:rPr lang="ar-SA" sz="9200" kern="1200" dirty="0" err="1">
                <a:latin typeface="Attari_Quran" pitchFamily="2" charset="-78"/>
                <a:ea typeface="+mn-ea"/>
                <a:cs typeface="Attari_Quran" pitchFamily="2" charset="-78"/>
              </a:rPr>
              <a:t>وَهٰذِهِ</a:t>
            </a:r>
            <a:r>
              <a:rPr lang="ar-SA" sz="9200" kern="1200" dirty="0">
                <a:latin typeface="Attari_Quran" pitchFamily="2" charset="-78"/>
                <a:ea typeface="+mn-ea"/>
                <a:cs typeface="Attari_Quran" pitchFamily="2" charset="-78"/>
              </a:rPr>
              <a:t> اعْبَاءُ ذُنُوبِي دَرَاْتُهَا بِعَفْوِكَ وَرَحْمَتِكَ</a:t>
            </a:r>
            <a:endParaRPr lang="en-US" sz="9200" kern="1200" dirty="0">
              <a:latin typeface="Attari_Quran" pitchFamily="2" charset="-78"/>
              <a:ea typeface="+mn-ea"/>
              <a:cs typeface="Attari_Quran" pitchFamily="2" charset="-78"/>
            </a:endParaRPr>
          </a:p>
        </p:txBody>
      </p:sp>
      <p:sp>
        <p:nvSpPr>
          <p:cNvPr id="12" name="Subtitle 4"/>
          <p:cNvSpPr>
            <a:spLocks noGrp="1"/>
          </p:cNvSpPr>
          <p:nvPr>
            <p:ph type="subTitle" idx="1"/>
          </p:nvPr>
        </p:nvSpPr>
        <p:spPr>
          <a:xfrm>
            <a:off x="228600" y="2895600"/>
            <a:ext cx="8686800" cy="1752600"/>
          </a:xfrm>
          <a:extLst/>
        </p:spPr>
        <p:txBody>
          <a:bodyPr/>
          <a:lstStyle/>
          <a:p>
            <a:pPr marL="342900" indent="-342900" eaLnBrk="1" hangingPunct="1">
              <a:defRPr/>
            </a:pPr>
            <a:r>
              <a:rPr lang="en-US" sz="3600" b="1" kern="1200" dirty="0">
                <a:ea typeface="MS Mincho" pitchFamily="49" charset="-128"/>
              </a:rPr>
              <a:t>These are the burdens of my sins I have averted with Your pardon and mercy.</a:t>
            </a:r>
          </a:p>
        </p:txBody>
      </p:sp>
      <p:sp>
        <p:nvSpPr>
          <p:cNvPr id="10244"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dirty="0" smtClean="0">
                <a:solidFill>
                  <a:srgbClr val="000066"/>
                </a:solidFill>
                <a:ea typeface="MS Mincho" pitchFamily="49" charset="-128"/>
              </a:rPr>
              <a:t>wa hadhihi a`ba'u dhunubi dara'tuhabi`afwika wa rahmatika</a:t>
            </a:r>
            <a:endParaRPr lang="fi-FI" sz="3200" b="1" i="1" dirty="0">
              <a:solidFill>
                <a:srgbClr val="000066"/>
              </a:solidFill>
              <a:ea typeface="MS Mincho" pitchFamily="49" charset="-128"/>
            </a:endParaRPr>
          </a:p>
        </p:txBody>
      </p:sp>
      <p:sp>
        <p:nvSpPr>
          <p:cNvPr id="1024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dirty="0" err="1" smtClean="0">
                <a:solidFill>
                  <a:srgbClr val="FFFF99"/>
                </a:solidFill>
                <a:latin typeface="Trebuchet MS" pitchFamily="34" charset="0"/>
              </a:rPr>
              <a:t>Duá</a:t>
            </a:r>
            <a:r>
              <a:rPr lang="en-US" sz="1600" b="1" dirty="0" smtClean="0">
                <a:solidFill>
                  <a:srgbClr val="FFFF99"/>
                </a:solidFill>
                <a:latin typeface="Trebuchet MS" pitchFamily="34" charset="0"/>
              </a:rPr>
              <a:t> Sabah</a:t>
            </a:r>
            <a:endParaRPr lang="en-US" sz="1600" b="1" dirty="0">
              <a:solidFill>
                <a:srgbClr val="FFFF99"/>
              </a:solidFill>
              <a:latin typeface="Trebuchet MS" pitchFamily="34" charset="0"/>
            </a:endParaRPr>
          </a:p>
        </p:txBody>
      </p:sp>
      <p:sp>
        <p:nvSpPr>
          <p:cNvPr id="10246"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smtClean="0">
                <a:solidFill>
                  <a:srgbClr val="FFFF99"/>
                </a:solidFill>
                <a:latin typeface="Attari_Quran" pitchFamily="2" charset="-78"/>
                <a:cs typeface="Attari_Quran" pitchFamily="2" charset="-78"/>
              </a:rPr>
              <a:t>دُعاءُ الصّباح </a:t>
            </a:r>
            <a:endParaRPr lang="ar-SA" sz="2800" b="1" dirty="0">
              <a:solidFill>
                <a:srgbClr val="FFFF99"/>
              </a:solidFill>
              <a:latin typeface="Attari_Quran" pitchFamily="2" charset="-78"/>
              <a:cs typeface="Attari_Quran" pitchFamily="2" charset="-78"/>
            </a:endParaRPr>
          </a:p>
        </p:txBody>
      </p:sp>
    </p:spTree>
    <p:extLst>
      <p:ext uri="{BB962C8B-B14F-4D97-AF65-F5344CB8AC3E}">
        <p14:creationId xmlns:p14="http://schemas.microsoft.com/office/powerpoint/2010/main" val="2380323683"/>
      </p:ext>
    </p:extLst>
  </p:cSld>
  <p:clrMapOvr>
    <a:masterClrMapping/>
  </p:clrMapOvr>
  <p:transition>
    <p:fade/>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68375"/>
            <a:ext cx="8763000" cy="1470025"/>
          </a:xfrm>
          <a:extLst/>
        </p:spPr>
        <p:txBody>
          <a:bodyPr/>
          <a:lstStyle/>
          <a:p>
            <a:pPr rtl="1" eaLnBrk="1" hangingPunct="1">
              <a:lnSpc>
                <a:spcPts val="8000"/>
              </a:lnSpc>
              <a:defRPr/>
            </a:pPr>
            <a:r>
              <a:rPr lang="ar-SA" sz="9200" kern="1200" dirty="0" err="1">
                <a:latin typeface="Attari_Quran" pitchFamily="2" charset="-78"/>
                <a:ea typeface="+mn-ea"/>
                <a:cs typeface="Attari_Quran" pitchFamily="2" charset="-78"/>
              </a:rPr>
              <a:t>وَهٰذِهِ</a:t>
            </a:r>
            <a:r>
              <a:rPr lang="ar-SA" sz="9200" kern="1200" dirty="0">
                <a:latin typeface="Attari_Quran" pitchFamily="2" charset="-78"/>
                <a:ea typeface="+mn-ea"/>
                <a:cs typeface="Attari_Quran" pitchFamily="2" charset="-78"/>
              </a:rPr>
              <a:t> اهْوَائِيَ </a:t>
            </a:r>
            <a:r>
              <a:rPr lang="ar-SA" sz="9200" kern="1200" dirty="0" err="1">
                <a:latin typeface="Attari_Quran" pitchFamily="2" charset="-78"/>
                <a:ea typeface="+mn-ea"/>
                <a:cs typeface="Attari_Quran" pitchFamily="2" charset="-78"/>
              </a:rPr>
              <a:t>ٱلْمُضِلَّةُ</a:t>
            </a:r>
            <a:r>
              <a:rPr lang="ar-SA" sz="9200" kern="1200" dirty="0">
                <a:latin typeface="Attari_Quran" pitchFamily="2" charset="-78"/>
                <a:ea typeface="+mn-ea"/>
                <a:cs typeface="Attari_Quran" pitchFamily="2" charset="-78"/>
              </a:rPr>
              <a:t> وَكَلْتُهَا </a:t>
            </a:r>
            <a:r>
              <a:rPr lang="ar-SA" sz="9200" kern="1200" dirty="0" err="1">
                <a:latin typeface="Attari_Quran" pitchFamily="2" charset="-78"/>
                <a:ea typeface="+mn-ea"/>
                <a:cs typeface="Attari_Quran" pitchFamily="2" charset="-78"/>
              </a:rPr>
              <a:t>إِلَىٰ</a:t>
            </a:r>
            <a:r>
              <a:rPr lang="ar-SA" sz="9200" kern="1200" dirty="0">
                <a:latin typeface="Attari_Quran" pitchFamily="2" charset="-78"/>
                <a:ea typeface="+mn-ea"/>
                <a:cs typeface="Attari_Quran" pitchFamily="2" charset="-78"/>
              </a:rPr>
              <a:t> جَنَابِ لُطفِكَ </a:t>
            </a:r>
            <a:r>
              <a:rPr lang="ar-SA" sz="9200" kern="1200" dirty="0" err="1">
                <a:latin typeface="Attari_Quran" pitchFamily="2" charset="-78"/>
                <a:ea typeface="+mn-ea"/>
                <a:cs typeface="Attari_Quran" pitchFamily="2" charset="-78"/>
              </a:rPr>
              <a:t>وَرَاْفَتِكَ</a:t>
            </a:r>
            <a:endParaRPr lang="en-US" sz="9200" kern="1200" dirty="0">
              <a:latin typeface="Attari_Quran" pitchFamily="2" charset="-78"/>
              <a:ea typeface="+mn-ea"/>
              <a:cs typeface="Attari_Quran" pitchFamily="2" charset="-78"/>
            </a:endParaRPr>
          </a:p>
        </p:txBody>
      </p:sp>
      <p:sp>
        <p:nvSpPr>
          <p:cNvPr id="12" name="Subtitle 4"/>
          <p:cNvSpPr>
            <a:spLocks noGrp="1"/>
          </p:cNvSpPr>
          <p:nvPr>
            <p:ph type="subTitle" idx="1"/>
          </p:nvPr>
        </p:nvSpPr>
        <p:spPr>
          <a:xfrm>
            <a:off x="228600" y="2743200"/>
            <a:ext cx="8686800" cy="1752600"/>
          </a:xfrm>
          <a:extLst/>
        </p:spPr>
        <p:txBody>
          <a:bodyPr/>
          <a:lstStyle/>
          <a:p>
            <a:pPr marL="342900" indent="-342900" eaLnBrk="1" hangingPunct="1">
              <a:defRPr/>
            </a:pPr>
            <a:r>
              <a:rPr lang="en-US" sz="3600" b="1" kern="1200" dirty="0">
                <a:ea typeface="MS Mincho" pitchFamily="49" charset="-128"/>
              </a:rPr>
              <a:t>These are my misleading caprices I have referred to the threshold of Your gentleness and kindliness.</a:t>
            </a:r>
          </a:p>
        </p:txBody>
      </p:sp>
      <p:sp>
        <p:nvSpPr>
          <p:cNvPr id="10244"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dirty="0" smtClean="0">
                <a:solidFill>
                  <a:srgbClr val="000066"/>
                </a:solidFill>
                <a:ea typeface="MS Mincho" pitchFamily="49" charset="-128"/>
              </a:rPr>
              <a:t>wa hadhihi ahwa'i almudillatu wakaltuha ilajanabi lutfika wa ra'fatika</a:t>
            </a:r>
            <a:endParaRPr lang="fi-FI" sz="3200" b="1" i="1" dirty="0">
              <a:solidFill>
                <a:srgbClr val="000066"/>
              </a:solidFill>
              <a:ea typeface="MS Mincho" pitchFamily="49" charset="-128"/>
            </a:endParaRPr>
          </a:p>
        </p:txBody>
      </p:sp>
      <p:sp>
        <p:nvSpPr>
          <p:cNvPr id="1024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dirty="0" err="1" smtClean="0">
                <a:solidFill>
                  <a:srgbClr val="FFFF99"/>
                </a:solidFill>
                <a:latin typeface="Trebuchet MS" pitchFamily="34" charset="0"/>
              </a:rPr>
              <a:t>Duá</a:t>
            </a:r>
            <a:r>
              <a:rPr lang="en-US" sz="1600" b="1" dirty="0" smtClean="0">
                <a:solidFill>
                  <a:srgbClr val="FFFF99"/>
                </a:solidFill>
                <a:latin typeface="Trebuchet MS" pitchFamily="34" charset="0"/>
              </a:rPr>
              <a:t> Sabah</a:t>
            </a:r>
            <a:endParaRPr lang="en-US" sz="1600" b="1" dirty="0">
              <a:solidFill>
                <a:srgbClr val="FFFF99"/>
              </a:solidFill>
              <a:latin typeface="Trebuchet MS" pitchFamily="34" charset="0"/>
            </a:endParaRPr>
          </a:p>
        </p:txBody>
      </p:sp>
      <p:sp>
        <p:nvSpPr>
          <p:cNvPr id="10246"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smtClean="0">
                <a:solidFill>
                  <a:srgbClr val="FFFF99"/>
                </a:solidFill>
                <a:latin typeface="Attari_Quran" pitchFamily="2" charset="-78"/>
                <a:cs typeface="Attari_Quran" pitchFamily="2" charset="-78"/>
              </a:rPr>
              <a:t>دُعاءُ الصّباح </a:t>
            </a:r>
            <a:endParaRPr lang="ar-SA" sz="2800" b="1" dirty="0">
              <a:solidFill>
                <a:srgbClr val="FFFF99"/>
              </a:solidFill>
              <a:latin typeface="Attari_Quran" pitchFamily="2" charset="-78"/>
              <a:cs typeface="Attari_Quran" pitchFamily="2" charset="-78"/>
            </a:endParaRPr>
          </a:p>
        </p:txBody>
      </p:sp>
    </p:spTree>
    <p:extLst>
      <p:ext uri="{BB962C8B-B14F-4D97-AF65-F5344CB8AC3E}">
        <p14:creationId xmlns:p14="http://schemas.microsoft.com/office/powerpoint/2010/main" val="2380323683"/>
      </p:ext>
    </p:extLst>
  </p:cSld>
  <p:clrMapOvr>
    <a:masterClrMapping/>
  </p:clrMapOvr>
  <p:transition>
    <p:fade/>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68375"/>
            <a:ext cx="8763000" cy="1470025"/>
          </a:xfrm>
          <a:extLst/>
        </p:spPr>
        <p:txBody>
          <a:bodyPr/>
          <a:lstStyle/>
          <a:p>
            <a:pPr rtl="1" eaLnBrk="1" hangingPunct="1">
              <a:lnSpc>
                <a:spcPts val="8000"/>
              </a:lnSpc>
              <a:defRPr/>
            </a:pPr>
            <a:r>
              <a:rPr lang="ar-SA" sz="9200" kern="1200" dirty="0" err="1">
                <a:latin typeface="Attari_Quran" pitchFamily="2" charset="-78"/>
                <a:ea typeface="+mn-ea"/>
                <a:cs typeface="Attari_Quran" pitchFamily="2" charset="-78"/>
              </a:rPr>
              <a:t>فَٱجْعَلِ</a:t>
            </a:r>
            <a:r>
              <a:rPr lang="ar-SA" sz="9200" kern="1200" dirty="0">
                <a:latin typeface="Attari_Quran" pitchFamily="2" charset="-78"/>
                <a:ea typeface="+mn-ea"/>
                <a:cs typeface="Attari_Quran" pitchFamily="2" charset="-78"/>
              </a:rPr>
              <a:t> </a:t>
            </a:r>
            <a:r>
              <a:rPr lang="ar-SA" sz="9200" kern="1200" dirty="0" err="1">
                <a:latin typeface="Attari_Quran" pitchFamily="2" charset="-78"/>
                <a:ea typeface="+mn-ea"/>
                <a:cs typeface="Attari_Quran" pitchFamily="2" charset="-78"/>
              </a:rPr>
              <a:t>ٱللَّهُمَّ</a:t>
            </a:r>
            <a:r>
              <a:rPr lang="ar-SA" sz="9200" kern="1200" dirty="0">
                <a:latin typeface="Attari_Quran" pitchFamily="2" charset="-78"/>
                <a:ea typeface="+mn-ea"/>
                <a:cs typeface="Attari_Quran" pitchFamily="2" charset="-78"/>
              </a:rPr>
              <a:t> صَبَاحِي </a:t>
            </a:r>
            <a:r>
              <a:rPr lang="ar-SA" sz="9200" kern="1200" dirty="0" err="1">
                <a:latin typeface="Attari_Quran" pitchFamily="2" charset="-78"/>
                <a:ea typeface="+mn-ea"/>
                <a:cs typeface="Attari_Quran" pitchFamily="2" charset="-78"/>
              </a:rPr>
              <a:t>هٰذَا</a:t>
            </a:r>
            <a:r>
              <a:rPr lang="ar-SA" sz="9200" kern="1200" dirty="0">
                <a:latin typeface="Attari_Quran" pitchFamily="2" charset="-78"/>
                <a:ea typeface="+mn-ea"/>
                <a:cs typeface="Attari_Quran" pitchFamily="2" charset="-78"/>
              </a:rPr>
              <a:t> نَازِلاً عَلَيَّ بِضِيَاءِ </a:t>
            </a:r>
            <a:r>
              <a:rPr lang="ar-SA" sz="9200" kern="1200" dirty="0" err="1">
                <a:latin typeface="Attari_Quran" pitchFamily="2" charset="-78"/>
                <a:ea typeface="+mn-ea"/>
                <a:cs typeface="Attari_Quran" pitchFamily="2" charset="-78"/>
              </a:rPr>
              <a:t>ٱلْهُدَىٰ</a:t>
            </a:r>
            <a:endParaRPr lang="en-US" sz="9200" kern="1200" dirty="0">
              <a:latin typeface="Attari_Quran" pitchFamily="2" charset="-78"/>
              <a:ea typeface="+mn-ea"/>
              <a:cs typeface="Attari_Quran" pitchFamily="2" charset="-78"/>
            </a:endParaRPr>
          </a:p>
        </p:txBody>
      </p:sp>
      <p:sp>
        <p:nvSpPr>
          <p:cNvPr id="12" name="Subtitle 4"/>
          <p:cNvSpPr>
            <a:spLocks noGrp="1"/>
          </p:cNvSpPr>
          <p:nvPr>
            <p:ph type="subTitle" idx="1"/>
          </p:nvPr>
        </p:nvSpPr>
        <p:spPr>
          <a:xfrm>
            <a:off x="228600" y="2743200"/>
            <a:ext cx="8686800" cy="1752600"/>
          </a:xfrm>
          <a:extLst/>
        </p:spPr>
        <p:txBody>
          <a:bodyPr/>
          <a:lstStyle/>
          <a:p>
            <a:pPr marL="342900" indent="-342900" eaLnBrk="1" hangingPunct="1">
              <a:defRPr/>
            </a:pPr>
            <a:r>
              <a:rPr lang="en-US" sz="3600" b="1" kern="1200" dirty="0">
                <a:ea typeface="MS Mincho" pitchFamily="49" charset="-128"/>
              </a:rPr>
              <a:t>So, make this morning of mine, O Allah, descend upon me with the radiance of guidance</a:t>
            </a:r>
          </a:p>
        </p:txBody>
      </p:sp>
      <p:sp>
        <p:nvSpPr>
          <p:cNvPr id="10244"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dirty="0" smtClean="0">
                <a:solidFill>
                  <a:srgbClr val="000066"/>
                </a:solidFill>
                <a:ea typeface="MS Mincho" pitchFamily="49" charset="-128"/>
              </a:rPr>
              <a:t>faj`al allahumma sabahi hadha nazilan `alayya bidiya'i alhuda</a:t>
            </a:r>
            <a:endParaRPr lang="fi-FI" sz="3200" b="1" i="1" dirty="0">
              <a:solidFill>
                <a:srgbClr val="000066"/>
              </a:solidFill>
              <a:ea typeface="MS Mincho" pitchFamily="49" charset="-128"/>
            </a:endParaRPr>
          </a:p>
        </p:txBody>
      </p:sp>
      <p:sp>
        <p:nvSpPr>
          <p:cNvPr id="1024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dirty="0" err="1" smtClean="0">
                <a:solidFill>
                  <a:srgbClr val="FFFF99"/>
                </a:solidFill>
                <a:latin typeface="Trebuchet MS" pitchFamily="34" charset="0"/>
              </a:rPr>
              <a:t>Duá</a:t>
            </a:r>
            <a:r>
              <a:rPr lang="en-US" sz="1600" b="1" dirty="0" smtClean="0">
                <a:solidFill>
                  <a:srgbClr val="FFFF99"/>
                </a:solidFill>
                <a:latin typeface="Trebuchet MS" pitchFamily="34" charset="0"/>
              </a:rPr>
              <a:t> Sabah</a:t>
            </a:r>
            <a:endParaRPr lang="en-US" sz="1600" b="1" dirty="0">
              <a:solidFill>
                <a:srgbClr val="FFFF99"/>
              </a:solidFill>
              <a:latin typeface="Trebuchet MS" pitchFamily="34" charset="0"/>
            </a:endParaRPr>
          </a:p>
        </p:txBody>
      </p:sp>
      <p:sp>
        <p:nvSpPr>
          <p:cNvPr id="10246"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smtClean="0">
                <a:solidFill>
                  <a:srgbClr val="FFFF99"/>
                </a:solidFill>
                <a:latin typeface="Attari_Quran" pitchFamily="2" charset="-78"/>
                <a:cs typeface="Attari_Quran" pitchFamily="2" charset="-78"/>
              </a:rPr>
              <a:t>دُعاءُ الصّباح </a:t>
            </a:r>
            <a:endParaRPr lang="ar-SA" sz="2800" b="1" dirty="0">
              <a:solidFill>
                <a:srgbClr val="FFFF99"/>
              </a:solidFill>
              <a:latin typeface="Attari_Quran" pitchFamily="2" charset="-78"/>
              <a:cs typeface="Attari_Quran" pitchFamily="2" charset="-78"/>
            </a:endParaRPr>
          </a:p>
        </p:txBody>
      </p:sp>
    </p:spTree>
    <p:extLst>
      <p:ext uri="{BB962C8B-B14F-4D97-AF65-F5344CB8AC3E}">
        <p14:creationId xmlns:p14="http://schemas.microsoft.com/office/powerpoint/2010/main" val="2380323683"/>
      </p:ext>
    </p:extLst>
  </p:cSld>
  <p:clrMapOvr>
    <a:masterClrMapping/>
  </p:clrMapOvr>
  <p:transition>
    <p:fade/>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68375"/>
            <a:ext cx="8763000" cy="1470025"/>
          </a:xfrm>
          <a:extLst/>
        </p:spPr>
        <p:txBody>
          <a:bodyPr/>
          <a:lstStyle/>
          <a:p>
            <a:pPr rtl="1" eaLnBrk="1" hangingPunct="1">
              <a:lnSpc>
                <a:spcPts val="8000"/>
              </a:lnSpc>
              <a:defRPr/>
            </a:pPr>
            <a:r>
              <a:rPr lang="ar-SA" sz="9200" kern="1200" dirty="0" err="1">
                <a:latin typeface="Attari_Quran" pitchFamily="2" charset="-78"/>
                <a:ea typeface="+mn-ea"/>
                <a:cs typeface="Attari_Quran" pitchFamily="2" charset="-78"/>
              </a:rPr>
              <a:t>وَبِٱلسَّلاَمَةِ</a:t>
            </a:r>
            <a:r>
              <a:rPr lang="ar-SA" sz="9200" kern="1200" dirty="0">
                <a:latin typeface="Attari_Quran" pitchFamily="2" charset="-78"/>
                <a:ea typeface="+mn-ea"/>
                <a:cs typeface="Attari_Quran" pitchFamily="2" charset="-78"/>
              </a:rPr>
              <a:t> فِي </a:t>
            </a:r>
            <a:r>
              <a:rPr lang="ar-SA" sz="9200" kern="1200" dirty="0" err="1">
                <a:latin typeface="Attari_Quran" pitchFamily="2" charset="-78"/>
                <a:ea typeface="+mn-ea"/>
                <a:cs typeface="Attari_Quran" pitchFamily="2" charset="-78"/>
              </a:rPr>
              <a:t>ٱلدِّينِ</a:t>
            </a:r>
            <a:r>
              <a:rPr lang="ar-SA" sz="9200" kern="1200" dirty="0">
                <a:latin typeface="Attari_Quran" pitchFamily="2" charset="-78"/>
                <a:ea typeface="+mn-ea"/>
                <a:cs typeface="Attari_Quran" pitchFamily="2" charset="-78"/>
              </a:rPr>
              <a:t> </a:t>
            </a:r>
            <a:r>
              <a:rPr lang="ar-SA" sz="9200" kern="1200" dirty="0" err="1">
                <a:latin typeface="Attari_Quran" pitchFamily="2" charset="-78"/>
                <a:ea typeface="+mn-ea"/>
                <a:cs typeface="Attari_Quran" pitchFamily="2" charset="-78"/>
              </a:rPr>
              <a:t>وَٱلدُّنْيَا</a:t>
            </a:r>
            <a:endParaRPr lang="en-US" sz="9200" kern="1200" dirty="0">
              <a:latin typeface="Attari_Quran" pitchFamily="2" charset="-78"/>
              <a:ea typeface="+mn-ea"/>
              <a:cs typeface="Attari_Quran" pitchFamily="2" charset="-78"/>
            </a:endParaRPr>
          </a:p>
        </p:txBody>
      </p:sp>
      <p:sp>
        <p:nvSpPr>
          <p:cNvPr id="12" name="Subtitle 4"/>
          <p:cNvSpPr>
            <a:spLocks noGrp="1"/>
          </p:cNvSpPr>
          <p:nvPr>
            <p:ph type="subTitle" idx="1"/>
          </p:nvPr>
        </p:nvSpPr>
        <p:spPr>
          <a:xfrm>
            <a:off x="228600" y="2895600"/>
            <a:ext cx="8686800" cy="1752600"/>
          </a:xfrm>
          <a:extLst/>
        </p:spPr>
        <p:txBody>
          <a:bodyPr/>
          <a:lstStyle/>
          <a:p>
            <a:pPr marL="342900" indent="-342900" eaLnBrk="1" hangingPunct="1">
              <a:defRPr/>
            </a:pPr>
            <a:r>
              <a:rPr lang="en-US" sz="3600" b="1" kern="1200" dirty="0">
                <a:ea typeface="MS Mincho" pitchFamily="49" charset="-128"/>
              </a:rPr>
              <a:t>and safety in religion and this world!</a:t>
            </a:r>
          </a:p>
        </p:txBody>
      </p:sp>
      <p:sp>
        <p:nvSpPr>
          <p:cNvPr id="10244"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it-IT" sz="3200" b="1" i="1" dirty="0" smtClean="0">
                <a:solidFill>
                  <a:srgbClr val="000066"/>
                </a:solidFill>
                <a:ea typeface="MS Mincho" pitchFamily="49" charset="-128"/>
              </a:rPr>
              <a:t>wa bilssalamati fi alddini walddunya</a:t>
            </a:r>
            <a:endParaRPr lang="fi-FI" sz="3200" b="1" i="1" dirty="0">
              <a:solidFill>
                <a:srgbClr val="000066"/>
              </a:solidFill>
              <a:ea typeface="MS Mincho" pitchFamily="49" charset="-128"/>
            </a:endParaRPr>
          </a:p>
        </p:txBody>
      </p:sp>
      <p:sp>
        <p:nvSpPr>
          <p:cNvPr id="1024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dirty="0" err="1" smtClean="0">
                <a:solidFill>
                  <a:srgbClr val="FFFF99"/>
                </a:solidFill>
                <a:latin typeface="Trebuchet MS" pitchFamily="34" charset="0"/>
              </a:rPr>
              <a:t>Duá</a:t>
            </a:r>
            <a:r>
              <a:rPr lang="en-US" sz="1600" b="1" dirty="0" smtClean="0">
                <a:solidFill>
                  <a:srgbClr val="FFFF99"/>
                </a:solidFill>
                <a:latin typeface="Trebuchet MS" pitchFamily="34" charset="0"/>
              </a:rPr>
              <a:t> Sabah</a:t>
            </a:r>
            <a:endParaRPr lang="en-US" sz="1600" b="1" dirty="0">
              <a:solidFill>
                <a:srgbClr val="FFFF99"/>
              </a:solidFill>
              <a:latin typeface="Trebuchet MS" pitchFamily="34" charset="0"/>
            </a:endParaRPr>
          </a:p>
        </p:txBody>
      </p:sp>
      <p:sp>
        <p:nvSpPr>
          <p:cNvPr id="10246"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smtClean="0">
                <a:solidFill>
                  <a:srgbClr val="FFFF99"/>
                </a:solidFill>
                <a:latin typeface="Attari_Quran" pitchFamily="2" charset="-78"/>
                <a:cs typeface="Attari_Quran" pitchFamily="2" charset="-78"/>
              </a:rPr>
              <a:t>دُعاءُ الصّباح </a:t>
            </a:r>
            <a:endParaRPr lang="ar-SA" sz="2800" b="1" dirty="0">
              <a:solidFill>
                <a:srgbClr val="FFFF99"/>
              </a:solidFill>
              <a:latin typeface="Attari_Quran" pitchFamily="2" charset="-78"/>
              <a:cs typeface="Attari_Quran" pitchFamily="2" charset="-78"/>
            </a:endParaRPr>
          </a:p>
        </p:txBody>
      </p:sp>
    </p:spTree>
    <p:extLst>
      <p:ext uri="{BB962C8B-B14F-4D97-AF65-F5344CB8AC3E}">
        <p14:creationId xmlns:p14="http://schemas.microsoft.com/office/powerpoint/2010/main" val="2380323683"/>
      </p:ext>
    </p:extLst>
  </p:cSld>
  <p:clrMapOvr>
    <a:masterClrMapping/>
  </p:clrMapOvr>
  <p:transition>
    <p:fade/>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68375"/>
            <a:ext cx="8763000" cy="1470025"/>
          </a:xfrm>
          <a:extLst/>
        </p:spPr>
        <p:txBody>
          <a:bodyPr/>
          <a:lstStyle/>
          <a:p>
            <a:pPr rtl="1" eaLnBrk="1" hangingPunct="1">
              <a:lnSpc>
                <a:spcPts val="8000"/>
              </a:lnSpc>
              <a:defRPr/>
            </a:pPr>
            <a:r>
              <a:rPr lang="ar-SA" sz="9200" kern="1200" dirty="0">
                <a:latin typeface="Attari_Quran" pitchFamily="2" charset="-78"/>
                <a:ea typeface="+mn-ea"/>
                <a:cs typeface="Attari_Quran" pitchFamily="2" charset="-78"/>
              </a:rPr>
              <a:t>وَمَسَائِيَ جُنَّةً مِنْ كَيْدِ </a:t>
            </a:r>
            <a:r>
              <a:rPr lang="ar-SA" sz="9200" kern="1200" dirty="0" err="1">
                <a:latin typeface="Attari_Quran" pitchFamily="2" charset="-78"/>
                <a:ea typeface="+mn-ea"/>
                <a:cs typeface="Attari_Quran" pitchFamily="2" charset="-78"/>
              </a:rPr>
              <a:t>ٱلْعِدَىٰ</a:t>
            </a:r>
            <a:endParaRPr lang="en-US" sz="9200" kern="1200" dirty="0">
              <a:latin typeface="Attari_Quran" pitchFamily="2" charset="-78"/>
              <a:ea typeface="+mn-ea"/>
              <a:cs typeface="Attari_Quran" pitchFamily="2" charset="-78"/>
            </a:endParaRPr>
          </a:p>
        </p:txBody>
      </p:sp>
      <p:sp>
        <p:nvSpPr>
          <p:cNvPr id="12" name="Subtitle 4"/>
          <p:cNvSpPr>
            <a:spLocks noGrp="1"/>
          </p:cNvSpPr>
          <p:nvPr>
            <p:ph type="subTitle" idx="1"/>
          </p:nvPr>
        </p:nvSpPr>
        <p:spPr>
          <a:xfrm>
            <a:off x="228600" y="2895600"/>
            <a:ext cx="8686800" cy="1752600"/>
          </a:xfrm>
          <a:extLst/>
        </p:spPr>
        <p:txBody>
          <a:bodyPr/>
          <a:lstStyle/>
          <a:p>
            <a:pPr marL="342900" indent="-342900" eaLnBrk="1" hangingPunct="1">
              <a:defRPr/>
            </a:pPr>
            <a:r>
              <a:rPr lang="en-US" sz="3600" b="1" kern="1200" dirty="0">
                <a:ea typeface="MS Mincho" pitchFamily="49" charset="-128"/>
              </a:rPr>
              <a:t>And [make] my evening a shield against the deception of enemies</a:t>
            </a:r>
          </a:p>
        </p:txBody>
      </p:sp>
      <p:sp>
        <p:nvSpPr>
          <p:cNvPr id="10244"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dirty="0" smtClean="0">
                <a:solidFill>
                  <a:srgbClr val="000066"/>
                </a:solidFill>
                <a:ea typeface="MS Mincho" pitchFamily="49" charset="-128"/>
              </a:rPr>
              <a:t>wa masa'i junnatan min kaydi al`ida</a:t>
            </a:r>
            <a:endParaRPr lang="fi-FI" sz="3200" b="1" i="1" dirty="0">
              <a:solidFill>
                <a:srgbClr val="000066"/>
              </a:solidFill>
              <a:ea typeface="MS Mincho" pitchFamily="49" charset="-128"/>
            </a:endParaRPr>
          </a:p>
        </p:txBody>
      </p:sp>
      <p:sp>
        <p:nvSpPr>
          <p:cNvPr id="1024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dirty="0" err="1" smtClean="0">
                <a:solidFill>
                  <a:srgbClr val="FFFF99"/>
                </a:solidFill>
                <a:latin typeface="Trebuchet MS" pitchFamily="34" charset="0"/>
              </a:rPr>
              <a:t>Duá</a:t>
            </a:r>
            <a:r>
              <a:rPr lang="en-US" sz="1600" b="1" dirty="0" smtClean="0">
                <a:solidFill>
                  <a:srgbClr val="FFFF99"/>
                </a:solidFill>
                <a:latin typeface="Trebuchet MS" pitchFamily="34" charset="0"/>
              </a:rPr>
              <a:t> Sabah</a:t>
            </a:r>
            <a:endParaRPr lang="en-US" sz="1600" b="1" dirty="0">
              <a:solidFill>
                <a:srgbClr val="FFFF99"/>
              </a:solidFill>
              <a:latin typeface="Trebuchet MS" pitchFamily="34" charset="0"/>
            </a:endParaRPr>
          </a:p>
        </p:txBody>
      </p:sp>
      <p:sp>
        <p:nvSpPr>
          <p:cNvPr id="10246"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smtClean="0">
                <a:solidFill>
                  <a:srgbClr val="FFFF99"/>
                </a:solidFill>
                <a:latin typeface="Attari_Quran" pitchFamily="2" charset="-78"/>
                <a:cs typeface="Attari_Quran" pitchFamily="2" charset="-78"/>
              </a:rPr>
              <a:t>دُعاءُ الصّباح </a:t>
            </a:r>
            <a:endParaRPr lang="ar-SA" sz="2800" b="1" dirty="0">
              <a:solidFill>
                <a:srgbClr val="FFFF99"/>
              </a:solidFill>
              <a:latin typeface="Attari_Quran" pitchFamily="2" charset="-78"/>
              <a:cs typeface="Attari_Quran" pitchFamily="2" charset="-78"/>
            </a:endParaRPr>
          </a:p>
        </p:txBody>
      </p:sp>
    </p:spTree>
    <p:extLst>
      <p:ext uri="{BB962C8B-B14F-4D97-AF65-F5344CB8AC3E}">
        <p14:creationId xmlns:p14="http://schemas.microsoft.com/office/powerpoint/2010/main" val="2380323683"/>
      </p:ext>
    </p:extLst>
  </p:cSld>
  <p:clrMapOvr>
    <a:masterClrMapping/>
  </p:clrMapOvr>
  <p:transition>
    <p:fade/>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68375"/>
            <a:ext cx="8763000" cy="1470025"/>
          </a:xfrm>
          <a:extLst/>
        </p:spPr>
        <p:txBody>
          <a:bodyPr/>
          <a:lstStyle/>
          <a:p>
            <a:pPr rtl="1" eaLnBrk="1" hangingPunct="1">
              <a:lnSpc>
                <a:spcPts val="8000"/>
              </a:lnSpc>
              <a:defRPr/>
            </a:pPr>
            <a:r>
              <a:rPr lang="ar-SA" sz="9200" kern="1200" dirty="0">
                <a:latin typeface="Attari_Quran" pitchFamily="2" charset="-78"/>
                <a:ea typeface="+mn-ea"/>
                <a:cs typeface="Attari_Quran" pitchFamily="2" charset="-78"/>
              </a:rPr>
              <a:t>وَوِقَايَةً مِنْ </a:t>
            </a:r>
            <a:r>
              <a:rPr lang="ar-SA" sz="9200" kern="1200" dirty="0" err="1">
                <a:latin typeface="Attari_Quran" pitchFamily="2" charset="-78"/>
                <a:ea typeface="+mn-ea"/>
                <a:cs typeface="Attari_Quran" pitchFamily="2" charset="-78"/>
              </a:rPr>
              <a:t>مُرْدِيَاتِ</a:t>
            </a:r>
            <a:r>
              <a:rPr lang="ar-SA" sz="9200" kern="1200" dirty="0">
                <a:latin typeface="Attari_Quran" pitchFamily="2" charset="-78"/>
                <a:ea typeface="+mn-ea"/>
                <a:cs typeface="Attari_Quran" pitchFamily="2" charset="-78"/>
              </a:rPr>
              <a:t> </a:t>
            </a:r>
            <a:r>
              <a:rPr lang="ar-SA" sz="9200" kern="1200" dirty="0" err="1">
                <a:latin typeface="Attari_Quran" pitchFamily="2" charset="-78"/>
                <a:ea typeface="+mn-ea"/>
                <a:cs typeface="Attari_Quran" pitchFamily="2" charset="-78"/>
              </a:rPr>
              <a:t>ٱلْهَوَىٰ</a:t>
            </a:r>
            <a:endParaRPr lang="en-US" sz="9200" kern="1200" dirty="0">
              <a:latin typeface="Attari_Quran" pitchFamily="2" charset="-78"/>
              <a:ea typeface="+mn-ea"/>
              <a:cs typeface="Attari_Quran" pitchFamily="2" charset="-78"/>
            </a:endParaRPr>
          </a:p>
        </p:txBody>
      </p:sp>
      <p:sp>
        <p:nvSpPr>
          <p:cNvPr id="12" name="Subtitle 4"/>
          <p:cNvSpPr>
            <a:spLocks noGrp="1"/>
          </p:cNvSpPr>
          <p:nvPr>
            <p:ph type="subTitle" idx="1"/>
          </p:nvPr>
        </p:nvSpPr>
        <p:spPr>
          <a:xfrm>
            <a:off x="228600" y="2895600"/>
            <a:ext cx="8686800" cy="1752600"/>
          </a:xfrm>
          <a:extLst/>
        </p:spPr>
        <p:txBody>
          <a:bodyPr/>
          <a:lstStyle/>
          <a:p>
            <a:pPr marL="342900" indent="-342900" eaLnBrk="1" hangingPunct="1">
              <a:defRPr/>
            </a:pPr>
            <a:r>
              <a:rPr lang="en-US" sz="3600" b="1" kern="1200" dirty="0">
                <a:ea typeface="MS Mincho" pitchFamily="49" charset="-128"/>
              </a:rPr>
              <a:t>and a protection against the destructive blows of caprice!</a:t>
            </a:r>
          </a:p>
        </p:txBody>
      </p:sp>
      <p:sp>
        <p:nvSpPr>
          <p:cNvPr id="10244"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dirty="0" smtClean="0">
                <a:solidFill>
                  <a:srgbClr val="000066"/>
                </a:solidFill>
                <a:ea typeface="MS Mincho" pitchFamily="49" charset="-128"/>
              </a:rPr>
              <a:t>wa wiqayatan min murdiyati alhawa</a:t>
            </a:r>
            <a:endParaRPr lang="fi-FI" sz="3200" b="1" i="1" dirty="0">
              <a:solidFill>
                <a:srgbClr val="000066"/>
              </a:solidFill>
              <a:ea typeface="MS Mincho" pitchFamily="49" charset="-128"/>
            </a:endParaRPr>
          </a:p>
        </p:txBody>
      </p:sp>
      <p:sp>
        <p:nvSpPr>
          <p:cNvPr id="1024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dirty="0" err="1" smtClean="0">
                <a:solidFill>
                  <a:srgbClr val="FFFF99"/>
                </a:solidFill>
                <a:latin typeface="Trebuchet MS" pitchFamily="34" charset="0"/>
              </a:rPr>
              <a:t>Duá</a:t>
            </a:r>
            <a:r>
              <a:rPr lang="en-US" sz="1600" b="1" dirty="0" smtClean="0">
                <a:solidFill>
                  <a:srgbClr val="FFFF99"/>
                </a:solidFill>
                <a:latin typeface="Trebuchet MS" pitchFamily="34" charset="0"/>
              </a:rPr>
              <a:t> Sabah</a:t>
            </a:r>
            <a:endParaRPr lang="en-US" sz="1600" b="1" dirty="0">
              <a:solidFill>
                <a:srgbClr val="FFFF99"/>
              </a:solidFill>
              <a:latin typeface="Trebuchet MS" pitchFamily="34" charset="0"/>
            </a:endParaRPr>
          </a:p>
        </p:txBody>
      </p:sp>
      <p:sp>
        <p:nvSpPr>
          <p:cNvPr id="10246"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smtClean="0">
                <a:solidFill>
                  <a:srgbClr val="FFFF99"/>
                </a:solidFill>
                <a:latin typeface="Attari_Quran" pitchFamily="2" charset="-78"/>
                <a:cs typeface="Attari_Quran" pitchFamily="2" charset="-78"/>
              </a:rPr>
              <a:t>دُعاءُ الصّباح </a:t>
            </a:r>
            <a:endParaRPr lang="ar-SA" sz="2800" b="1" dirty="0">
              <a:solidFill>
                <a:srgbClr val="FFFF99"/>
              </a:solidFill>
              <a:latin typeface="Attari_Quran" pitchFamily="2" charset="-78"/>
              <a:cs typeface="Attari_Quran" pitchFamily="2" charset="-78"/>
            </a:endParaRPr>
          </a:p>
        </p:txBody>
      </p:sp>
    </p:spTree>
    <p:extLst>
      <p:ext uri="{BB962C8B-B14F-4D97-AF65-F5344CB8AC3E}">
        <p14:creationId xmlns:p14="http://schemas.microsoft.com/office/powerpoint/2010/main" val="2380323683"/>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68375"/>
            <a:ext cx="8763000" cy="1470025"/>
          </a:xfrm>
          <a:extLst/>
        </p:spPr>
        <p:txBody>
          <a:bodyPr/>
          <a:lstStyle/>
          <a:p>
            <a:pPr rtl="1" eaLnBrk="1" hangingPunct="1">
              <a:lnSpc>
                <a:spcPts val="8000"/>
              </a:lnSpc>
              <a:defRPr/>
            </a:pPr>
            <a:r>
              <a:rPr lang="ar-SA" sz="9200" kern="1200" dirty="0">
                <a:latin typeface="Attari_Quran" pitchFamily="2" charset="-78"/>
                <a:ea typeface="+mn-ea"/>
                <a:cs typeface="Attari_Quran" pitchFamily="2" charset="-78"/>
              </a:rPr>
              <a:t>وَسَرَّحَ قِطَعَ </a:t>
            </a:r>
            <a:r>
              <a:rPr lang="ar-SA" sz="9200" kern="1200" dirty="0" err="1">
                <a:latin typeface="Attari_Quran" pitchFamily="2" charset="-78"/>
                <a:ea typeface="+mn-ea"/>
                <a:cs typeface="Attari_Quran" pitchFamily="2" charset="-78"/>
              </a:rPr>
              <a:t>ٱللَّيْلِ</a:t>
            </a:r>
            <a:r>
              <a:rPr lang="ar-SA" sz="9200" kern="1200" dirty="0">
                <a:latin typeface="Attari_Quran" pitchFamily="2" charset="-78"/>
                <a:ea typeface="+mn-ea"/>
                <a:cs typeface="Attari_Quran" pitchFamily="2" charset="-78"/>
              </a:rPr>
              <a:t> </a:t>
            </a:r>
            <a:r>
              <a:rPr lang="ar-SA" sz="9200" kern="1200" dirty="0" err="1">
                <a:latin typeface="Attari_Quran" pitchFamily="2" charset="-78"/>
                <a:ea typeface="+mn-ea"/>
                <a:cs typeface="Attari_Quran" pitchFamily="2" charset="-78"/>
              </a:rPr>
              <a:t>ٱلْمُظْلِمِ</a:t>
            </a:r>
            <a:r>
              <a:rPr lang="ar-SA" sz="9200" kern="1200" dirty="0">
                <a:latin typeface="Attari_Quran" pitchFamily="2" charset="-78"/>
                <a:ea typeface="+mn-ea"/>
                <a:cs typeface="Attari_Quran" pitchFamily="2" charset="-78"/>
              </a:rPr>
              <a:t> بِغَيَاهِبِ </a:t>
            </a:r>
            <a:r>
              <a:rPr lang="ar-SA" sz="9200" kern="1200" dirty="0" err="1">
                <a:latin typeface="Attari_Quran" pitchFamily="2" charset="-78"/>
                <a:ea typeface="+mn-ea"/>
                <a:cs typeface="Attari_Quran" pitchFamily="2" charset="-78"/>
              </a:rPr>
              <a:t>تَلَجْلُجِهِ</a:t>
            </a:r>
            <a:endParaRPr lang="en-US" sz="9200" kern="1200" dirty="0">
              <a:latin typeface="Attari_Quran" pitchFamily="2" charset="-78"/>
              <a:ea typeface="+mn-ea"/>
              <a:cs typeface="Attari_Quran" pitchFamily="2" charset="-78"/>
            </a:endParaRPr>
          </a:p>
        </p:txBody>
      </p:sp>
      <p:sp>
        <p:nvSpPr>
          <p:cNvPr id="12" name="Subtitle 4"/>
          <p:cNvSpPr>
            <a:spLocks noGrp="1"/>
          </p:cNvSpPr>
          <p:nvPr>
            <p:ph type="subTitle" idx="1"/>
          </p:nvPr>
        </p:nvSpPr>
        <p:spPr>
          <a:xfrm>
            <a:off x="228600" y="2743200"/>
            <a:ext cx="8686800" cy="1752600"/>
          </a:xfrm>
          <a:extLst/>
        </p:spPr>
        <p:txBody>
          <a:bodyPr/>
          <a:lstStyle/>
          <a:p>
            <a:pPr marL="342900" indent="-342900" eaLnBrk="1" hangingPunct="1">
              <a:defRPr/>
            </a:pPr>
            <a:r>
              <a:rPr lang="en-US" sz="3600" b="1" kern="1200" dirty="0">
                <a:ea typeface="MS Mincho" pitchFamily="49" charset="-128"/>
              </a:rPr>
              <a:t>dispatched the fragments of the dark night into the gloom of its stammering,</a:t>
            </a:r>
          </a:p>
        </p:txBody>
      </p:sp>
      <p:sp>
        <p:nvSpPr>
          <p:cNvPr id="10244"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dirty="0" smtClean="0">
                <a:solidFill>
                  <a:srgbClr val="000066"/>
                </a:solidFill>
                <a:ea typeface="MS Mincho" pitchFamily="49" charset="-128"/>
              </a:rPr>
              <a:t>wa sarraha qita`a allayli almuzlimi bighayahibi talajlujihi</a:t>
            </a:r>
            <a:endParaRPr lang="fi-FI" sz="3200" b="1" i="1" dirty="0">
              <a:solidFill>
                <a:srgbClr val="000066"/>
              </a:solidFill>
              <a:ea typeface="MS Mincho" pitchFamily="49" charset="-128"/>
            </a:endParaRPr>
          </a:p>
        </p:txBody>
      </p:sp>
      <p:sp>
        <p:nvSpPr>
          <p:cNvPr id="1024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dirty="0" err="1" smtClean="0">
                <a:solidFill>
                  <a:srgbClr val="FFFF99"/>
                </a:solidFill>
                <a:latin typeface="Trebuchet MS" pitchFamily="34" charset="0"/>
              </a:rPr>
              <a:t>Duá</a:t>
            </a:r>
            <a:r>
              <a:rPr lang="en-US" sz="1600" b="1" dirty="0" smtClean="0">
                <a:solidFill>
                  <a:srgbClr val="FFFF99"/>
                </a:solidFill>
                <a:latin typeface="Trebuchet MS" pitchFamily="34" charset="0"/>
              </a:rPr>
              <a:t> Sabah</a:t>
            </a:r>
            <a:endParaRPr lang="en-US" sz="1600" b="1" dirty="0">
              <a:solidFill>
                <a:srgbClr val="FFFF99"/>
              </a:solidFill>
              <a:latin typeface="Trebuchet MS" pitchFamily="34" charset="0"/>
            </a:endParaRPr>
          </a:p>
        </p:txBody>
      </p:sp>
      <p:sp>
        <p:nvSpPr>
          <p:cNvPr id="10246"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smtClean="0">
                <a:solidFill>
                  <a:srgbClr val="FFFF99"/>
                </a:solidFill>
                <a:latin typeface="Attari_Quran" pitchFamily="2" charset="-78"/>
                <a:cs typeface="Attari_Quran" pitchFamily="2" charset="-78"/>
              </a:rPr>
              <a:t>دُعاءُ الصّباح </a:t>
            </a:r>
            <a:endParaRPr lang="ar-SA" sz="2800" b="1" dirty="0">
              <a:solidFill>
                <a:srgbClr val="FFFF99"/>
              </a:solidFill>
              <a:latin typeface="Attari_Quran" pitchFamily="2" charset="-78"/>
              <a:cs typeface="Attari_Quran" pitchFamily="2" charset="-78"/>
            </a:endParaRPr>
          </a:p>
        </p:txBody>
      </p:sp>
    </p:spTree>
    <p:extLst>
      <p:ext uri="{BB962C8B-B14F-4D97-AF65-F5344CB8AC3E}">
        <p14:creationId xmlns:p14="http://schemas.microsoft.com/office/powerpoint/2010/main" val="2380323683"/>
      </p:ext>
    </p:extLst>
  </p:cSld>
  <p:clrMapOvr>
    <a:masterClrMapping/>
  </p:clrMapOvr>
  <p:transition>
    <p:fade/>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68375"/>
            <a:ext cx="8763000" cy="1470025"/>
          </a:xfrm>
          <a:extLst/>
        </p:spPr>
        <p:txBody>
          <a:bodyPr/>
          <a:lstStyle/>
          <a:p>
            <a:pPr rtl="1" eaLnBrk="1" hangingPunct="1">
              <a:lnSpc>
                <a:spcPts val="8000"/>
              </a:lnSpc>
              <a:defRPr/>
            </a:pPr>
            <a:r>
              <a:rPr lang="ar-SA" sz="9200" kern="1200" dirty="0">
                <a:latin typeface="Attari_Quran" pitchFamily="2" charset="-78"/>
                <a:ea typeface="+mn-ea"/>
                <a:cs typeface="Attari_Quran" pitchFamily="2" charset="-78"/>
              </a:rPr>
              <a:t>إِنَّكَ قَادِرٌ </a:t>
            </a:r>
            <a:r>
              <a:rPr lang="ar-SA" sz="9200" kern="1200" dirty="0" err="1">
                <a:latin typeface="Attari_Quran" pitchFamily="2" charset="-78"/>
                <a:ea typeface="+mn-ea"/>
                <a:cs typeface="Attari_Quran" pitchFamily="2" charset="-78"/>
              </a:rPr>
              <a:t>عَلَىٰ</a:t>
            </a:r>
            <a:r>
              <a:rPr lang="ar-SA" sz="9200" kern="1200" dirty="0">
                <a:latin typeface="Attari_Quran" pitchFamily="2" charset="-78"/>
                <a:ea typeface="+mn-ea"/>
                <a:cs typeface="Attari_Quran" pitchFamily="2" charset="-78"/>
              </a:rPr>
              <a:t> مَا تَشَاءُ</a:t>
            </a:r>
            <a:endParaRPr lang="en-US" sz="9200" kern="1200" dirty="0">
              <a:latin typeface="Attari_Quran" pitchFamily="2" charset="-78"/>
              <a:ea typeface="+mn-ea"/>
              <a:cs typeface="Attari_Quran" pitchFamily="2" charset="-78"/>
            </a:endParaRPr>
          </a:p>
        </p:txBody>
      </p:sp>
      <p:sp>
        <p:nvSpPr>
          <p:cNvPr id="12" name="Subtitle 4"/>
          <p:cNvSpPr>
            <a:spLocks noGrp="1"/>
          </p:cNvSpPr>
          <p:nvPr>
            <p:ph type="subTitle" idx="1"/>
          </p:nvPr>
        </p:nvSpPr>
        <p:spPr>
          <a:xfrm>
            <a:off x="228600" y="2895600"/>
            <a:ext cx="8686800" cy="1752600"/>
          </a:xfrm>
          <a:extLst/>
        </p:spPr>
        <p:txBody>
          <a:bodyPr/>
          <a:lstStyle/>
          <a:p>
            <a:pPr marL="342900" indent="-342900" eaLnBrk="1" hangingPunct="1">
              <a:defRPr/>
            </a:pPr>
            <a:r>
              <a:rPr lang="en-US" sz="3600" b="1" kern="1200" dirty="0">
                <a:ea typeface="MS Mincho" pitchFamily="49" charset="-128"/>
              </a:rPr>
              <a:t>Verily, You have power to do what You will!</a:t>
            </a:r>
          </a:p>
        </p:txBody>
      </p:sp>
      <p:sp>
        <p:nvSpPr>
          <p:cNvPr id="10244"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dirty="0" smtClean="0">
                <a:solidFill>
                  <a:srgbClr val="000066"/>
                </a:solidFill>
                <a:ea typeface="MS Mincho" pitchFamily="49" charset="-128"/>
              </a:rPr>
              <a:t>innaka qadirun `ala ma tasha'u</a:t>
            </a:r>
            <a:endParaRPr lang="fi-FI" sz="3200" b="1" i="1" dirty="0">
              <a:solidFill>
                <a:srgbClr val="000066"/>
              </a:solidFill>
              <a:ea typeface="MS Mincho" pitchFamily="49" charset="-128"/>
            </a:endParaRPr>
          </a:p>
        </p:txBody>
      </p:sp>
      <p:sp>
        <p:nvSpPr>
          <p:cNvPr id="1024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dirty="0" err="1" smtClean="0">
                <a:solidFill>
                  <a:srgbClr val="FFFF99"/>
                </a:solidFill>
                <a:latin typeface="Trebuchet MS" pitchFamily="34" charset="0"/>
              </a:rPr>
              <a:t>Duá</a:t>
            </a:r>
            <a:r>
              <a:rPr lang="en-US" sz="1600" b="1" dirty="0" smtClean="0">
                <a:solidFill>
                  <a:srgbClr val="FFFF99"/>
                </a:solidFill>
                <a:latin typeface="Trebuchet MS" pitchFamily="34" charset="0"/>
              </a:rPr>
              <a:t> Sabah</a:t>
            </a:r>
            <a:endParaRPr lang="en-US" sz="1600" b="1" dirty="0">
              <a:solidFill>
                <a:srgbClr val="FFFF99"/>
              </a:solidFill>
              <a:latin typeface="Trebuchet MS" pitchFamily="34" charset="0"/>
            </a:endParaRPr>
          </a:p>
        </p:txBody>
      </p:sp>
      <p:sp>
        <p:nvSpPr>
          <p:cNvPr id="10246"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smtClean="0">
                <a:solidFill>
                  <a:srgbClr val="FFFF99"/>
                </a:solidFill>
                <a:latin typeface="Attari_Quran" pitchFamily="2" charset="-78"/>
                <a:cs typeface="Attari_Quran" pitchFamily="2" charset="-78"/>
              </a:rPr>
              <a:t>دُعاءُ الصّباح </a:t>
            </a:r>
            <a:endParaRPr lang="ar-SA" sz="2800" b="1" dirty="0">
              <a:solidFill>
                <a:srgbClr val="FFFF99"/>
              </a:solidFill>
              <a:latin typeface="Attari_Quran" pitchFamily="2" charset="-78"/>
              <a:cs typeface="Attari_Quran" pitchFamily="2" charset="-78"/>
            </a:endParaRPr>
          </a:p>
        </p:txBody>
      </p:sp>
    </p:spTree>
    <p:extLst>
      <p:ext uri="{BB962C8B-B14F-4D97-AF65-F5344CB8AC3E}">
        <p14:creationId xmlns:p14="http://schemas.microsoft.com/office/powerpoint/2010/main" val="2380323683"/>
      </p:ext>
    </p:extLst>
  </p:cSld>
  <p:clrMapOvr>
    <a:masterClrMapping/>
  </p:clrMapOvr>
  <p:transition>
    <p:fade/>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68375"/>
            <a:ext cx="8763000" cy="1470025"/>
          </a:xfrm>
          <a:extLst/>
        </p:spPr>
        <p:txBody>
          <a:bodyPr/>
          <a:lstStyle/>
          <a:p>
            <a:pPr rtl="1" eaLnBrk="1" hangingPunct="1">
              <a:lnSpc>
                <a:spcPts val="8000"/>
              </a:lnSpc>
              <a:defRPr/>
            </a:pPr>
            <a:r>
              <a:rPr lang="ar-SA" sz="9200" kern="1200" dirty="0">
                <a:latin typeface="Attari_Quran" pitchFamily="2" charset="-78"/>
                <a:ea typeface="+mn-ea"/>
                <a:cs typeface="Attari_Quran" pitchFamily="2" charset="-78"/>
              </a:rPr>
              <a:t>تُؤْتِي </a:t>
            </a:r>
            <a:r>
              <a:rPr lang="ar-SA" sz="9200" kern="1200" dirty="0" err="1">
                <a:latin typeface="Attari_Quran" pitchFamily="2" charset="-78"/>
                <a:ea typeface="+mn-ea"/>
                <a:cs typeface="Attari_Quran" pitchFamily="2" charset="-78"/>
              </a:rPr>
              <a:t>ٱلْمُلْكَ</a:t>
            </a:r>
            <a:r>
              <a:rPr lang="ar-SA" sz="9200" kern="1200" dirty="0">
                <a:latin typeface="Attari_Quran" pitchFamily="2" charset="-78"/>
                <a:ea typeface="+mn-ea"/>
                <a:cs typeface="Attari_Quran" pitchFamily="2" charset="-78"/>
              </a:rPr>
              <a:t> مَنْ تَشَاءُ</a:t>
            </a:r>
            <a:endParaRPr lang="en-US" sz="9200" kern="1200" dirty="0">
              <a:latin typeface="Attari_Quran" pitchFamily="2" charset="-78"/>
              <a:ea typeface="+mn-ea"/>
              <a:cs typeface="Attari_Quran" pitchFamily="2" charset="-78"/>
            </a:endParaRPr>
          </a:p>
        </p:txBody>
      </p:sp>
      <p:sp>
        <p:nvSpPr>
          <p:cNvPr id="12" name="Subtitle 4"/>
          <p:cNvSpPr>
            <a:spLocks noGrp="1"/>
          </p:cNvSpPr>
          <p:nvPr>
            <p:ph type="subTitle" idx="1"/>
          </p:nvPr>
        </p:nvSpPr>
        <p:spPr>
          <a:xfrm>
            <a:off x="228600" y="2895600"/>
            <a:ext cx="8686800" cy="1752600"/>
          </a:xfrm>
          <a:extLst/>
        </p:spPr>
        <p:txBody>
          <a:bodyPr/>
          <a:lstStyle/>
          <a:p>
            <a:pPr marL="342900" indent="-342900" eaLnBrk="1" hangingPunct="1">
              <a:defRPr/>
            </a:pPr>
            <a:r>
              <a:rPr lang="en-US" sz="3600" b="1" kern="1200" dirty="0">
                <a:ea typeface="MS Mincho" pitchFamily="49" charset="-128"/>
              </a:rPr>
              <a:t>You give the kingdom to whom You will,</a:t>
            </a:r>
          </a:p>
        </p:txBody>
      </p:sp>
      <p:sp>
        <p:nvSpPr>
          <p:cNvPr id="10244"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dirty="0" smtClean="0">
                <a:solidFill>
                  <a:srgbClr val="000066"/>
                </a:solidFill>
                <a:ea typeface="MS Mincho" pitchFamily="49" charset="-128"/>
              </a:rPr>
              <a:t>tu'ti almulka man tasha'u</a:t>
            </a:r>
            <a:endParaRPr lang="fi-FI" sz="3200" b="1" i="1" dirty="0">
              <a:solidFill>
                <a:srgbClr val="000066"/>
              </a:solidFill>
              <a:ea typeface="MS Mincho" pitchFamily="49" charset="-128"/>
            </a:endParaRPr>
          </a:p>
        </p:txBody>
      </p:sp>
      <p:sp>
        <p:nvSpPr>
          <p:cNvPr id="1024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dirty="0" err="1" smtClean="0">
                <a:solidFill>
                  <a:srgbClr val="FFFF99"/>
                </a:solidFill>
                <a:latin typeface="Trebuchet MS" pitchFamily="34" charset="0"/>
              </a:rPr>
              <a:t>Duá</a:t>
            </a:r>
            <a:r>
              <a:rPr lang="en-US" sz="1600" b="1" dirty="0" smtClean="0">
                <a:solidFill>
                  <a:srgbClr val="FFFF99"/>
                </a:solidFill>
                <a:latin typeface="Trebuchet MS" pitchFamily="34" charset="0"/>
              </a:rPr>
              <a:t> Sabah</a:t>
            </a:r>
            <a:endParaRPr lang="en-US" sz="1600" b="1" dirty="0">
              <a:solidFill>
                <a:srgbClr val="FFFF99"/>
              </a:solidFill>
              <a:latin typeface="Trebuchet MS" pitchFamily="34" charset="0"/>
            </a:endParaRPr>
          </a:p>
        </p:txBody>
      </p:sp>
      <p:sp>
        <p:nvSpPr>
          <p:cNvPr id="10246"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smtClean="0">
                <a:solidFill>
                  <a:srgbClr val="FFFF99"/>
                </a:solidFill>
                <a:latin typeface="Attari_Quran" pitchFamily="2" charset="-78"/>
                <a:cs typeface="Attari_Quran" pitchFamily="2" charset="-78"/>
              </a:rPr>
              <a:t>دُعاءُ الصّباح </a:t>
            </a:r>
            <a:endParaRPr lang="ar-SA" sz="2800" b="1" dirty="0">
              <a:solidFill>
                <a:srgbClr val="FFFF99"/>
              </a:solidFill>
              <a:latin typeface="Attari_Quran" pitchFamily="2" charset="-78"/>
              <a:cs typeface="Attari_Quran" pitchFamily="2" charset="-78"/>
            </a:endParaRPr>
          </a:p>
        </p:txBody>
      </p:sp>
    </p:spTree>
    <p:extLst>
      <p:ext uri="{BB962C8B-B14F-4D97-AF65-F5344CB8AC3E}">
        <p14:creationId xmlns:p14="http://schemas.microsoft.com/office/powerpoint/2010/main" val="2380323683"/>
      </p:ext>
    </p:extLst>
  </p:cSld>
  <p:clrMapOvr>
    <a:masterClrMapping/>
  </p:clrMapOvr>
  <p:transition>
    <p:fade/>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68375"/>
            <a:ext cx="8763000" cy="1470025"/>
          </a:xfrm>
          <a:extLst/>
        </p:spPr>
        <p:txBody>
          <a:bodyPr/>
          <a:lstStyle/>
          <a:p>
            <a:pPr rtl="1" eaLnBrk="1" hangingPunct="1">
              <a:lnSpc>
                <a:spcPts val="8000"/>
              </a:lnSpc>
              <a:defRPr/>
            </a:pPr>
            <a:r>
              <a:rPr lang="ar-SA" sz="9200" kern="1200" dirty="0">
                <a:latin typeface="Attari_Quran" pitchFamily="2" charset="-78"/>
                <a:ea typeface="+mn-ea"/>
                <a:cs typeface="Attari_Quran" pitchFamily="2" charset="-78"/>
              </a:rPr>
              <a:t>وَتَنْزِعُ </a:t>
            </a:r>
            <a:r>
              <a:rPr lang="ar-SA" sz="9200" kern="1200" dirty="0" err="1">
                <a:latin typeface="Attari_Quran" pitchFamily="2" charset="-78"/>
                <a:ea typeface="+mn-ea"/>
                <a:cs typeface="Attari_Quran" pitchFamily="2" charset="-78"/>
              </a:rPr>
              <a:t>ٱلْمُلْكَ</a:t>
            </a:r>
            <a:r>
              <a:rPr lang="ar-SA" sz="9200" kern="1200" dirty="0">
                <a:latin typeface="Attari_Quran" pitchFamily="2" charset="-78"/>
                <a:ea typeface="+mn-ea"/>
                <a:cs typeface="Attari_Quran" pitchFamily="2" charset="-78"/>
              </a:rPr>
              <a:t> مِمَّن تَشَاءُ</a:t>
            </a:r>
            <a:endParaRPr lang="en-US" sz="9200" kern="1200" dirty="0">
              <a:latin typeface="Attari_Quran" pitchFamily="2" charset="-78"/>
              <a:ea typeface="+mn-ea"/>
              <a:cs typeface="Attari_Quran" pitchFamily="2" charset="-78"/>
            </a:endParaRPr>
          </a:p>
        </p:txBody>
      </p:sp>
      <p:sp>
        <p:nvSpPr>
          <p:cNvPr id="12" name="Subtitle 4"/>
          <p:cNvSpPr>
            <a:spLocks noGrp="1"/>
          </p:cNvSpPr>
          <p:nvPr>
            <p:ph type="subTitle" idx="1"/>
          </p:nvPr>
        </p:nvSpPr>
        <p:spPr>
          <a:xfrm>
            <a:off x="228600" y="2895600"/>
            <a:ext cx="8686800" cy="1752600"/>
          </a:xfrm>
          <a:extLst/>
        </p:spPr>
        <p:txBody>
          <a:bodyPr/>
          <a:lstStyle/>
          <a:p>
            <a:pPr marL="342900" indent="-342900" eaLnBrk="1" hangingPunct="1">
              <a:defRPr/>
            </a:pPr>
            <a:r>
              <a:rPr lang="en-US" sz="3600" b="1" kern="1200" dirty="0">
                <a:ea typeface="MS Mincho" pitchFamily="49" charset="-128"/>
              </a:rPr>
              <a:t>seize the kingdom from whom You will,</a:t>
            </a:r>
          </a:p>
        </p:txBody>
      </p:sp>
      <p:sp>
        <p:nvSpPr>
          <p:cNvPr id="10244"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dirty="0" smtClean="0">
                <a:solidFill>
                  <a:srgbClr val="000066"/>
                </a:solidFill>
                <a:ea typeface="MS Mincho" pitchFamily="49" charset="-128"/>
              </a:rPr>
              <a:t>wa tanzi`u almulka mimman tasha'u</a:t>
            </a:r>
            <a:endParaRPr lang="fi-FI" sz="3200" b="1" i="1" dirty="0">
              <a:solidFill>
                <a:srgbClr val="000066"/>
              </a:solidFill>
              <a:ea typeface="MS Mincho" pitchFamily="49" charset="-128"/>
            </a:endParaRPr>
          </a:p>
        </p:txBody>
      </p:sp>
      <p:sp>
        <p:nvSpPr>
          <p:cNvPr id="1024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dirty="0" err="1" smtClean="0">
                <a:solidFill>
                  <a:srgbClr val="FFFF99"/>
                </a:solidFill>
                <a:latin typeface="Trebuchet MS" pitchFamily="34" charset="0"/>
              </a:rPr>
              <a:t>Duá</a:t>
            </a:r>
            <a:r>
              <a:rPr lang="en-US" sz="1600" b="1" dirty="0" smtClean="0">
                <a:solidFill>
                  <a:srgbClr val="FFFF99"/>
                </a:solidFill>
                <a:latin typeface="Trebuchet MS" pitchFamily="34" charset="0"/>
              </a:rPr>
              <a:t> Sabah</a:t>
            </a:r>
            <a:endParaRPr lang="en-US" sz="1600" b="1" dirty="0">
              <a:solidFill>
                <a:srgbClr val="FFFF99"/>
              </a:solidFill>
              <a:latin typeface="Trebuchet MS" pitchFamily="34" charset="0"/>
            </a:endParaRPr>
          </a:p>
        </p:txBody>
      </p:sp>
      <p:sp>
        <p:nvSpPr>
          <p:cNvPr id="10246"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smtClean="0">
                <a:solidFill>
                  <a:srgbClr val="FFFF99"/>
                </a:solidFill>
                <a:latin typeface="Attari_Quran" pitchFamily="2" charset="-78"/>
                <a:cs typeface="Attari_Quran" pitchFamily="2" charset="-78"/>
              </a:rPr>
              <a:t>دُعاءُ الصّباح </a:t>
            </a:r>
            <a:endParaRPr lang="ar-SA" sz="2800" b="1" dirty="0">
              <a:solidFill>
                <a:srgbClr val="FFFF99"/>
              </a:solidFill>
              <a:latin typeface="Attari_Quran" pitchFamily="2" charset="-78"/>
              <a:cs typeface="Attari_Quran" pitchFamily="2" charset="-78"/>
            </a:endParaRPr>
          </a:p>
        </p:txBody>
      </p:sp>
    </p:spTree>
    <p:extLst>
      <p:ext uri="{BB962C8B-B14F-4D97-AF65-F5344CB8AC3E}">
        <p14:creationId xmlns:p14="http://schemas.microsoft.com/office/powerpoint/2010/main" val="2380323683"/>
      </p:ext>
    </p:extLst>
  </p:cSld>
  <p:clrMapOvr>
    <a:masterClrMapping/>
  </p:clrMapOvr>
  <p:transition>
    <p:fade/>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68375"/>
            <a:ext cx="8763000" cy="1470025"/>
          </a:xfrm>
          <a:extLst/>
        </p:spPr>
        <p:txBody>
          <a:bodyPr/>
          <a:lstStyle/>
          <a:p>
            <a:pPr rtl="1" eaLnBrk="1" hangingPunct="1">
              <a:lnSpc>
                <a:spcPts val="8000"/>
              </a:lnSpc>
              <a:defRPr/>
            </a:pPr>
            <a:r>
              <a:rPr lang="ar-SA" sz="9200" kern="1200" dirty="0">
                <a:latin typeface="Attari_Quran" pitchFamily="2" charset="-78"/>
                <a:ea typeface="+mn-ea"/>
                <a:cs typeface="Attari_Quran" pitchFamily="2" charset="-78"/>
              </a:rPr>
              <a:t>وَتُعِزُّ مَنْ تَشَاءُ</a:t>
            </a:r>
            <a:endParaRPr lang="en-US" sz="9200" kern="1200" dirty="0">
              <a:latin typeface="Attari_Quran" pitchFamily="2" charset="-78"/>
              <a:ea typeface="+mn-ea"/>
              <a:cs typeface="Attari_Quran" pitchFamily="2" charset="-78"/>
            </a:endParaRPr>
          </a:p>
        </p:txBody>
      </p:sp>
      <p:sp>
        <p:nvSpPr>
          <p:cNvPr id="12" name="Subtitle 4"/>
          <p:cNvSpPr>
            <a:spLocks noGrp="1"/>
          </p:cNvSpPr>
          <p:nvPr>
            <p:ph type="subTitle" idx="1"/>
          </p:nvPr>
        </p:nvSpPr>
        <p:spPr>
          <a:xfrm>
            <a:off x="228600" y="2895600"/>
            <a:ext cx="8686800" cy="1752600"/>
          </a:xfrm>
          <a:extLst/>
        </p:spPr>
        <p:txBody>
          <a:bodyPr/>
          <a:lstStyle/>
          <a:p>
            <a:pPr marL="342900" indent="-342900" eaLnBrk="1" hangingPunct="1">
              <a:defRPr/>
            </a:pPr>
            <a:r>
              <a:rPr lang="en-US" sz="3600" b="1" kern="1200" dirty="0">
                <a:ea typeface="MS Mincho" pitchFamily="49" charset="-128"/>
              </a:rPr>
              <a:t>exalt whom You will,</a:t>
            </a:r>
          </a:p>
        </p:txBody>
      </p:sp>
      <p:sp>
        <p:nvSpPr>
          <p:cNvPr id="10244"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dirty="0" smtClean="0">
                <a:solidFill>
                  <a:srgbClr val="000066"/>
                </a:solidFill>
                <a:ea typeface="MS Mincho" pitchFamily="49" charset="-128"/>
              </a:rPr>
              <a:t>wa tu`izzu man tasha'u</a:t>
            </a:r>
            <a:endParaRPr lang="fi-FI" sz="3200" b="1" i="1" dirty="0">
              <a:solidFill>
                <a:srgbClr val="000066"/>
              </a:solidFill>
              <a:ea typeface="MS Mincho" pitchFamily="49" charset="-128"/>
            </a:endParaRPr>
          </a:p>
        </p:txBody>
      </p:sp>
      <p:sp>
        <p:nvSpPr>
          <p:cNvPr id="1024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dirty="0" err="1" smtClean="0">
                <a:solidFill>
                  <a:srgbClr val="FFFF99"/>
                </a:solidFill>
                <a:latin typeface="Trebuchet MS" pitchFamily="34" charset="0"/>
              </a:rPr>
              <a:t>Duá</a:t>
            </a:r>
            <a:r>
              <a:rPr lang="en-US" sz="1600" b="1" dirty="0" smtClean="0">
                <a:solidFill>
                  <a:srgbClr val="FFFF99"/>
                </a:solidFill>
                <a:latin typeface="Trebuchet MS" pitchFamily="34" charset="0"/>
              </a:rPr>
              <a:t> Sabah</a:t>
            </a:r>
            <a:endParaRPr lang="en-US" sz="1600" b="1" dirty="0">
              <a:solidFill>
                <a:srgbClr val="FFFF99"/>
              </a:solidFill>
              <a:latin typeface="Trebuchet MS" pitchFamily="34" charset="0"/>
            </a:endParaRPr>
          </a:p>
        </p:txBody>
      </p:sp>
      <p:sp>
        <p:nvSpPr>
          <p:cNvPr id="10246"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smtClean="0">
                <a:solidFill>
                  <a:srgbClr val="FFFF99"/>
                </a:solidFill>
                <a:latin typeface="Attari_Quran" pitchFamily="2" charset="-78"/>
                <a:cs typeface="Attari_Quran" pitchFamily="2" charset="-78"/>
              </a:rPr>
              <a:t>دُعاءُ الصّباح </a:t>
            </a:r>
            <a:endParaRPr lang="ar-SA" sz="2800" b="1" dirty="0">
              <a:solidFill>
                <a:srgbClr val="FFFF99"/>
              </a:solidFill>
              <a:latin typeface="Attari_Quran" pitchFamily="2" charset="-78"/>
              <a:cs typeface="Attari_Quran" pitchFamily="2" charset="-78"/>
            </a:endParaRPr>
          </a:p>
        </p:txBody>
      </p:sp>
    </p:spTree>
    <p:extLst>
      <p:ext uri="{BB962C8B-B14F-4D97-AF65-F5344CB8AC3E}">
        <p14:creationId xmlns:p14="http://schemas.microsoft.com/office/powerpoint/2010/main" val="2380323683"/>
      </p:ext>
    </p:extLst>
  </p:cSld>
  <p:clrMapOvr>
    <a:masterClrMapping/>
  </p:clrMapOvr>
  <p:transition>
    <p:fade/>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68375"/>
            <a:ext cx="8763000" cy="1470025"/>
          </a:xfrm>
          <a:extLst/>
        </p:spPr>
        <p:txBody>
          <a:bodyPr/>
          <a:lstStyle/>
          <a:p>
            <a:pPr rtl="1" eaLnBrk="1" hangingPunct="1">
              <a:lnSpc>
                <a:spcPts val="8000"/>
              </a:lnSpc>
              <a:defRPr/>
            </a:pPr>
            <a:r>
              <a:rPr lang="ar-SA" sz="9200" kern="1200" dirty="0">
                <a:latin typeface="Attari_Quran" pitchFamily="2" charset="-78"/>
                <a:ea typeface="+mn-ea"/>
                <a:cs typeface="Attari_Quran" pitchFamily="2" charset="-78"/>
              </a:rPr>
              <a:t>وَتُذِلُّ مَنْ تَشَاءُ</a:t>
            </a:r>
            <a:endParaRPr lang="en-US" sz="9200" kern="1200" dirty="0">
              <a:latin typeface="Attari_Quran" pitchFamily="2" charset="-78"/>
              <a:ea typeface="+mn-ea"/>
              <a:cs typeface="Attari_Quran" pitchFamily="2" charset="-78"/>
            </a:endParaRPr>
          </a:p>
        </p:txBody>
      </p:sp>
      <p:sp>
        <p:nvSpPr>
          <p:cNvPr id="12" name="Subtitle 4"/>
          <p:cNvSpPr>
            <a:spLocks noGrp="1"/>
          </p:cNvSpPr>
          <p:nvPr>
            <p:ph type="subTitle" idx="1"/>
          </p:nvPr>
        </p:nvSpPr>
        <p:spPr>
          <a:xfrm>
            <a:off x="228600" y="2895600"/>
            <a:ext cx="8686800" cy="1752600"/>
          </a:xfrm>
          <a:extLst/>
        </p:spPr>
        <p:txBody>
          <a:bodyPr/>
          <a:lstStyle/>
          <a:p>
            <a:pPr marL="342900" indent="-342900" eaLnBrk="1" hangingPunct="1">
              <a:defRPr/>
            </a:pPr>
            <a:r>
              <a:rPr lang="en-US" sz="3600" b="1" kern="1200" dirty="0">
                <a:ea typeface="MS Mincho" pitchFamily="49" charset="-128"/>
              </a:rPr>
              <a:t>and abase whom You will.</a:t>
            </a:r>
          </a:p>
        </p:txBody>
      </p:sp>
      <p:sp>
        <p:nvSpPr>
          <p:cNvPr id="10244"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dirty="0" smtClean="0">
                <a:solidFill>
                  <a:srgbClr val="000066"/>
                </a:solidFill>
                <a:ea typeface="MS Mincho" pitchFamily="49" charset="-128"/>
              </a:rPr>
              <a:t>wa tudhillu man tasha'u</a:t>
            </a:r>
            <a:endParaRPr lang="fi-FI" sz="3200" b="1" i="1" dirty="0">
              <a:solidFill>
                <a:srgbClr val="000066"/>
              </a:solidFill>
              <a:ea typeface="MS Mincho" pitchFamily="49" charset="-128"/>
            </a:endParaRPr>
          </a:p>
        </p:txBody>
      </p:sp>
      <p:sp>
        <p:nvSpPr>
          <p:cNvPr id="1024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dirty="0" err="1" smtClean="0">
                <a:solidFill>
                  <a:srgbClr val="FFFF99"/>
                </a:solidFill>
                <a:latin typeface="Trebuchet MS" pitchFamily="34" charset="0"/>
              </a:rPr>
              <a:t>Duá</a:t>
            </a:r>
            <a:r>
              <a:rPr lang="en-US" sz="1600" b="1" dirty="0" smtClean="0">
                <a:solidFill>
                  <a:srgbClr val="FFFF99"/>
                </a:solidFill>
                <a:latin typeface="Trebuchet MS" pitchFamily="34" charset="0"/>
              </a:rPr>
              <a:t> Sabah</a:t>
            </a:r>
            <a:endParaRPr lang="en-US" sz="1600" b="1" dirty="0">
              <a:solidFill>
                <a:srgbClr val="FFFF99"/>
              </a:solidFill>
              <a:latin typeface="Trebuchet MS" pitchFamily="34" charset="0"/>
            </a:endParaRPr>
          </a:p>
        </p:txBody>
      </p:sp>
      <p:sp>
        <p:nvSpPr>
          <p:cNvPr id="10246"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smtClean="0">
                <a:solidFill>
                  <a:srgbClr val="FFFF99"/>
                </a:solidFill>
                <a:latin typeface="Attari_Quran" pitchFamily="2" charset="-78"/>
                <a:cs typeface="Attari_Quran" pitchFamily="2" charset="-78"/>
              </a:rPr>
              <a:t>دُعاءُ الصّباح </a:t>
            </a:r>
            <a:endParaRPr lang="ar-SA" sz="2800" b="1" dirty="0">
              <a:solidFill>
                <a:srgbClr val="FFFF99"/>
              </a:solidFill>
              <a:latin typeface="Attari_Quran" pitchFamily="2" charset="-78"/>
              <a:cs typeface="Attari_Quran" pitchFamily="2" charset="-78"/>
            </a:endParaRPr>
          </a:p>
        </p:txBody>
      </p:sp>
    </p:spTree>
    <p:extLst>
      <p:ext uri="{BB962C8B-B14F-4D97-AF65-F5344CB8AC3E}">
        <p14:creationId xmlns:p14="http://schemas.microsoft.com/office/powerpoint/2010/main" val="2380323683"/>
      </p:ext>
    </p:extLst>
  </p:cSld>
  <p:clrMapOvr>
    <a:masterClrMapping/>
  </p:clrMapOvr>
  <p:transition>
    <p:fade/>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68375"/>
            <a:ext cx="8763000" cy="1470025"/>
          </a:xfrm>
          <a:extLst/>
        </p:spPr>
        <p:txBody>
          <a:bodyPr/>
          <a:lstStyle/>
          <a:p>
            <a:pPr rtl="1" eaLnBrk="1" hangingPunct="1">
              <a:lnSpc>
                <a:spcPts val="8000"/>
              </a:lnSpc>
              <a:defRPr/>
            </a:pPr>
            <a:r>
              <a:rPr lang="ar-SA" sz="9200" kern="1200" dirty="0">
                <a:latin typeface="Attari_Quran" pitchFamily="2" charset="-78"/>
                <a:ea typeface="+mn-ea"/>
                <a:cs typeface="Attari_Quran" pitchFamily="2" charset="-78"/>
              </a:rPr>
              <a:t>بِيَدِكَ </a:t>
            </a:r>
            <a:r>
              <a:rPr lang="ar-SA" sz="9200" kern="1200" dirty="0" err="1">
                <a:latin typeface="Attari_Quran" pitchFamily="2" charset="-78"/>
                <a:ea typeface="+mn-ea"/>
                <a:cs typeface="Attari_Quran" pitchFamily="2" charset="-78"/>
              </a:rPr>
              <a:t>ٱلْخَيرُ</a:t>
            </a:r>
            <a:endParaRPr lang="en-US" sz="9200" kern="1200" dirty="0">
              <a:latin typeface="Attari_Quran" pitchFamily="2" charset="-78"/>
              <a:ea typeface="+mn-ea"/>
              <a:cs typeface="Attari_Quran" pitchFamily="2" charset="-78"/>
            </a:endParaRPr>
          </a:p>
        </p:txBody>
      </p:sp>
      <p:sp>
        <p:nvSpPr>
          <p:cNvPr id="12" name="Subtitle 4"/>
          <p:cNvSpPr>
            <a:spLocks noGrp="1"/>
          </p:cNvSpPr>
          <p:nvPr>
            <p:ph type="subTitle" idx="1"/>
          </p:nvPr>
        </p:nvSpPr>
        <p:spPr>
          <a:xfrm>
            <a:off x="228600" y="2895600"/>
            <a:ext cx="8686800" cy="1752600"/>
          </a:xfrm>
          <a:extLst/>
        </p:spPr>
        <p:txBody>
          <a:bodyPr/>
          <a:lstStyle/>
          <a:p>
            <a:pPr marL="342900" indent="-342900" eaLnBrk="1" hangingPunct="1">
              <a:defRPr/>
            </a:pPr>
            <a:r>
              <a:rPr lang="en-US" sz="3600" b="1" kern="1200" dirty="0">
                <a:ea typeface="MS Mincho" pitchFamily="49" charset="-128"/>
              </a:rPr>
              <a:t>In Your hand is the good</a:t>
            </a:r>
          </a:p>
        </p:txBody>
      </p:sp>
      <p:sp>
        <p:nvSpPr>
          <p:cNvPr id="10244"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dirty="0" smtClean="0">
                <a:solidFill>
                  <a:srgbClr val="000066"/>
                </a:solidFill>
                <a:ea typeface="MS Mincho" pitchFamily="49" charset="-128"/>
              </a:rPr>
              <a:t>biyadika alkhayru</a:t>
            </a:r>
            <a:endParaRPr lang="fi-FI" sz="3200" b="1" i="1" dirty="0">
              <a:solidFill>
                <a:srgbClr val="000066"/>
              </a:solidFill>
              <a:ea typeface="MS Mincho" pitchFamily="49" charset="-128"/>
            </a:endParaRPr>
          </a:p>
        </p:txBody>
      </p:sp>
      <p:sp>
        <p:nvSpPr>
          <p:cNvPr id="1024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dirty="0" err="1" smtClean="0">
                <a:solidFill>
                  <a:srgbClr val="FFFF99"/>
                </a:solidFill>
                <a:latin typeface="Trebuchet MS" pitchFamily="34" charset="0"/>
              </a:rPr>
              <a:t>Duá</a:t>
            </a:r>
            <a:r>
              <a:rPr lang="en-US" sz="1600" b="1" dirty="0" smtClean="0">
                <a:solidFill>
                  <a:srgbClr val="FFFF99"/>
                </a:solidFill>
                <a:latin typeface="Trebuchet MS" pitchFamily="34" charset="0"/>
              </a:rPr>
              <a:t> Sabah</a:t>
            </a:r>
            <a:endParaRPr lang="en-US" sz="1600" b="1" dirty="0">
              <a:solidFill>
                <a:srgbClr val="FFFF99"/>
              </a:solidFill>
              <a:latin typeface="Trebuchet MS" pitchFamily="34" charset="0"/>
            </a:endParaRPr>
          </a:p>
        </p:txBody>
      </p:sp>
      <p:sp>
        <p:nvSpPr>
          <p:cNvPr id="10246"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smtClean="0">
                <a:solidFill>
                  <a:srgbClr val="FFFF99"/>
                </a:solidFill>
                <a:latin typeface="Attari_Quran" pitchFamily="2" charset="-78"/>
                <a:cs typeface="Attari_Quran" pitchFamily="2" charset="-78"/>
              </a:rPr>
              <a:t>دُعاءُ الصّباح </a:t>
            </a:r>
            <a:endParaRPr lang="ar-SA" sz="2800" b="1" dirty="0">
              <a:solidFill>
                <a:srgbClr val="FFFF99"/>
              </a:solidFill>
              <a:latin typeface="Attari_Quran" pitchFamily="2" charset="-78"/>
              <a:cs typeface="Attari_Quran" pitchFamily="2" charset="-78"/>
            </a:endParaRPr>
          </a:p>
        </p:txBody>
      </p:sp>
    </p:spTree>
    <p:extLst>
      <p:ext uri="{BB962C8B-B14F-4D97-AF65-F5344CB8AC3E}">
        <p14:creationId xmlns:p14="http://schemas.microsoft.com/office/powerpoint/2010/main" val="2380323683"/>
      </p:ext>
    </p:extLst>
  </p:cSld>
  <p:clrMapOvr>
    <a:masterClrMapping/>
  </p:clrMapOvr>
  <p:transition>
    <p:fade/>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68375"/>
            <a:ext cx="8763000" cy="1470025"/>
          </a:xfrm>
          <a:extLst/>
        </p:spPr>
        <p:txBody>
          <a:bodyPr/>
          <a:lstStyle/>
          <a:p>
            <a:pPr rtl="1" eaLnBrk="1" hangingPunct="1">
              <a:lnSpc>
                <a:spcPts val="8000"/>
              </a:lnSpc>
              <a:defRPr/>
            </a:pPr>
            <a:r>
              <a:rPr lang="ar-SA" sz="9200" kern="1200" dirty="0">
                <a:latin typeface="Attari_Quran" pitchFamily="2" charset="-78"/>
                <a:ea typeface="+mn-ea"/>
                <a:cs typeface="Attari_Quran" pitchFamily="2" charset="-78"/>
              </a:rPr>
              <a:t>إِنَّكَ </a:t>
            </a:r>
            <a:r>
              <a:rPr lang="ar-SA" sz="9200" kern="1200" dirty="0" err="1">
                <a:latin typeface="Attari_Quran" pitchFamily="2" charset="-78"/>
                <a:ea typeface="+mn-ea"/>
                <a:cs typeface="Attari_Quran" pitchFamily="2" charset="-78"/>
              </a:rPr>
              <a:t>عَلَىٰ</a:t>
            </a:r>
            <a:r>
              <a:rPr lang="ar-SA" sz="9200" kern="1200" dirty="0">
                <a:latin typeface="Attari_Quran" pitchFamily="2" charset="-78"/>
                <a:ea typeface="+mn-ea"/>
                <a:cs typeface="Attari_Quran" pitchFamily="2" charset="-78"/>
              </a:rPr>
              <a:t> كُلِّ شَيْءٍ قَدِيرٌ</a:t>
            </a:r>
            <a:endParaRPr lang="en-US" sz="9200" kern="1200" dirty="0">
              <a:latin typeface="Attari_Quran" pitchFamily="2" charset="-78"/>
              <a:ea typeface="+mn-ea"/>
              <a:cs typeface="Attari_Quran" pitchFamily="2" charset="-78"/>
            </a:endParaRPr>
          </a:p>
        </p:txBody>
      </p:sp>
      <p:sp>
        <p:nvSpPr>
          <p:cNvPr id="12" name="Subtitle 4"/>
          <p:cNvSpPr>
            <a:spLocks noGrp="1"/>
          </p:cNvSpPr>
          <p:nvPr>
            <p:ph type="subTitle" idx="1"/>
          </p:nvPr>
        </p:nvSpPr>
        <p:spPr>
          <a:xfrm>
            <a:off x="228600" y="2895600"/>
            <a:ext cx="8686800" cy="1752600"/>
          </a:xfrm>
          <a:extLst/>
        </p:spPr>
        <p:txBody>
          <a:bodyPr/>
          <a:lstStyle/>
          <a:p>
            <a:pPr marL="342900" indent="-342900" eaLnBrk="1" hangingPunct="1">
              <a:defRPr/>
            </a:pPr>
            <a:r>
              <a:rPr lang="en-US" sz="3600" b="1" kern="1200" dirty="0">
                <a:ea typeface="MS Mincho" pitchFamily="49" charset="-128"/>
              </a:rPr>
              <a:t>and You are powerful over all things.</a:t>
            </a:r>
          </a:p>
        </p:txBody>
      </p:sp>
      <p:sp>
        <p:nvSpPr>
          <p:cNvPr id="10244"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dirty="0" smtClean="0">
                <a:solidFill>
                  <a:srgbClr val="000066"/>
                </a:solidFill>
                <a:ea typeface="MS Mincho" pitchFamily="49" charset="-128"/>
              </a:rPr>
              <a:t>innaka `ala kulli shay'in qadirun</a:t>
            </a:r>
            <a:endParaRPr lang="fi-FI" sz="3200" b="1" i="1" dirty="0">
              <a:solidFill>
                <a:srgbClr val="000066"/>
              </a:solidFill>
              <a:ea typeface="MS Mincho" pitchFamily="49" charset="-128"/>
            </a:endParaRPr>
          </a:p>
        </p:txBody>
      </p:sp>
      <p:sp>
        <p:nvSpPr>
          <p:cNvPr id="1024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dirty="0" err="1" smtClean="0">
                <a:solidFill>
                  <a:srgbClr val="FFFF99"/>
                </a:solidFill>
                <a:latin typeface="Trebuchet MS" pitchFamily="34" charset="0"/>
              </a:rPr>
              <a:t>Duá</a:t>
            </a:r>
            <a:r>
              <a:rPr lang="en-US" sz="1600" b="1" dirty="0" smtClean="0">
                <a:solidFill>
                  <a:srgbClr val="FFFF99"/>
                </a:solidFill>
                <a:latin typeface="Trebuchet MS" pitchFamily="34" charset="0"/>
              </a:rPr>
              <a:t> Sabah</a:t>
            </a:r>
            <a:endParaRPr lang="en-US" sz="1600" b="1" dirty="0">
              <a:solidFill>
                <a:srgbClr val="FFFF99"/>
              </a:solidFill>
              <a:latin typeface="Trebuchet MS" pitchFamily="34" charset="0"/>
            </a:endParaRPr>
          </a:p>
        </p:txBody>
      </p:sp>
      <p:sp>
        <p:nvSpPr>
          <p:cNvPr id="10246"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smtClean="0">
                <a:solidFill>
                  <a:srgbClr val="FFFF99"/>
                </a:solidFill>
                <a:latin typeface="Attari_Quran" pitchFamily="2" charset="-78"/>
                <a:cs typeface="Attari_Quran" pitchFamily="2" charset="-78"/>
              </a:rPr>
              <a:t>دُعاءُ الصّباح </a:t>
            </a:r>
            <a:endParaRPr lang="ar-SA" sz="2800" b="1" dirty="0">
              <a:solidFill>
                <a:srgbClr val="FFFF99"/>
              </a:solidFill>
              <a:latin typeface="Attari_Quran" pitchFamily="2" charset="-78"/>
              <a:cs typeface="Attari_Quran" pitchFamily="2" charset="-78"/>
            </a:endParaRPr>
          </a:p>
        </p:txBody>
      </p:sp>
    </p:spTree>
    <p:extLst>
      <p:ext uri="{BB962C8B-B14F-4D97-AF65-F5344CB8AC3E}">
        <p14:creationId xmlns:p14="http://schemas.microsoft.com/office/powerpoint/2010/main" val="2380323683"/>
      </p:ext>
    </p:extLst>
  </p:cSld>
  <p:clrMapOvr>
    <a:masterClrMapping/>
  </p:clrMapOvr>
  <p:transition>
    <p:fade/>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68375"/>
            <a:ext cx="8763000" cy="1470025"/>
          </a:xfrm>
          <a:extLst/>
        </p:spPr>
        <p:txBody>
          <a:bodyPr/>
          <a:lstStyle/>
          <a:p>
            <a:pPr rtl="1" eaLnBrk="1" hangingPunct="1">
              <a:lnSpc>
                <a:spcPts val="8000"/>
              </a:lnSpc>
              <a:defRPr/>
            </a:pPr>
            <a:r>
              <a:rPr lang="ar-SA" sz="9200" kern="1200" dirty="0">
                <a:latin typeface="Attari_Quran" pitchFamily="2" charset="-78"/>
                <a:ea typeface="+mn-ea"/>
                <a:cs typeface="Attari_Quran" pitchFamily="2" charset="-78"/>
              </a:rPr>
              <a:t>تُولِجُ </a:t>
            </a:r>
            <a:r>
              <a:rPr lang="ar-SA" sz="9200" kern="1200" dirty="0" err="1">
                <a:latin typeface="Attari_Quran" pitchFamily="2" charset="-78"/>
                <a:ea typeface="+mn-ea"/>
                <a:cs typeface="Attari_Quran" pitchFamily="2" charset="-78"/>
              </a:rPr>
              <a:t>ٱللَّيْلَ</a:t>
            </a:r>
            <a:r>
              <a:rPr lang="ar-SA" sz="9200" kern="1200" dirty="0">
                <a:latin typeface="Attari_Quran" pitchFamily="2" charset="-78"/>
                <a:ea typeface="+mn-ea"/>
                <a:cs typeface="Attari_Quran" pitchFamily="2" charset="-78"/>
              </a:rPr>
              <a:t> فِي </a:t>
            </a:r>
            <a:r>
              <a:rPr lang="ar-SA" sz="9200" kern="1200" dirty="0" err="1">
                <a:latin typeface="Attari_Quran" pitchFamily="2" charset="-78"/>
                <a:ea typeface="+mn-ea"/>
                <a:cs typeface="Attari_Quran" pitchFamily="2" charset="-78"/>
              </a:rPr>
              <a:t>ٱلنَّهَارِ</a:t>
            </a:r>
            <a:endParaRPr lang="en-US" sz="9200" kern="1200" dirty="0">
              <a:latin typeface="Attari_Quran" pitchFamily="2" charset="-78"/>
              <a:ea typeface="+mn-ea"/>
              <a:cs typeface="Attari_Quran" pitchFamily="2" charset="-78"/>
            </a:endParaRPr>
          </a:p>
        </p:txBody>
      </p:sp>
      <p:sp>
        <p:nvSpPr>
          <p:cNvPr id="12" name="Subtitle 4"/>
          <p:cNvSpPr>
            <a:spLocks noGrp="1"/>
          </p:cNvSpPr>
          <p:nvPr>
            <p:ph type="subTitle" idx="1"/>
          </p:nvPr>
        </p:nvSpPr>
        <p:spPr>
          <a:xfrm>
            <a:off x="228600" y="2895600"/>
            <a:ext cx="8686800" cy="1752600"/>
          </a:xfrm>
          <a:extLst/>
        </p:spPr>
        <p:txBody>
          <a:bodyPr/>
          <a:lstStyle/>
          <a:p>
            <a:pPr marL="342900" indent="-342900" eaLnBrk="1" hangingPunct="1">
              <a:defRPr/>
            </a:pPr>
            <a:r>
              <a:rPr lang="en-US" sz="3600" b="1" kern="1200" dirty="0">
                <a:ea typeface="MS Mincho" pitchFamily="49" charset="-128"/>
              </a:rPr>
              <a:t>You make the night to enter into the day,</a:t>
            </a:r>
          </a:p>
        </p:txBody>
      </p:sp>
      <p:sp>
        <p:nvSpPr>
          <p:cNvPr id="10244"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dirty="0" smtClean="0">
                <a:solidFill>
                  <a:srgbClr val="000066"/>
                </a:solidFill>
                <a:ea typeface="MS Mincho" pitchFamily="49" charset="-128"/>
              </a:rPr>
              <a:t>tuliju allayla fi alnnahari</a:t>
            </a:r>
            <a:endParaRPr lang="fi-FI" sz="3200" b="1" i="1" dirty="0">
              <a:solidFill>
                <a:srgbClr val="000066"/>
              </a:solidFill>
              <a:ea typeface="MS Mincho" pitchFamily="49" charset="-128"/>
            </a:endParaRPr>
          </a:p>
        </p:txBody>
      </p:sp>
      <p:sp>
        <p:nvSpPr>
          <p:cNvPr id="1024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dirty="0" err="1" smtClean="0">
                <a:solidFill>
                  <a:srgbClr val="FFFF99"/>
                </a:solidFill>
                <a:latin typeface="Trebuchet MS" pitchFamily="34" charset="0"/>
              </a:rPr>
              <a:t>Duá</a:t>
            </a:r>
            <a:r>
              <a:rPr lang="en-US" sz="1600" b="1" dirty="0" smtClean="0">
                <a:solidFill>
                  <a:srgbClr val="FFFF99"/>
                </a:solidFill>
                <a:latin typeface="Trebuchet MS" pitchFamily="34" charset="0"/>
              </a:rPr>
              <a:t> Sabah</a:t>
            </a:r>
            <a:endParaRPr lang="en-US" sz="1600" b="1" dirty="0">
              <a:solidFill>
                <a:srgbClr val="FFFF99"/>
              </a:solidFill>
              <a:latin typeface="Trebuchet MS" pitchFamily="34" charset="0"/>
            </a:endParaRPr>
          </a:p>
        </p:txBody>
      </p:sp>
      <p:sp>
        <p:nvSpPr>
          <p:cNvPr id="10246"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smtClean="0">
                <a:solidFill>
                  <a:srgbClr val="FFFF99"/>
                </a:solidFill>
                <a:latin typeface="Attari_Quran" pitchFamily="2" charset="-78"/>
                <a:cs typeface="Attari_Quran" pitchFamily="2" charset="-78"/>
              </a:rPr>
              <a:t>دُعاءُ الصّباح </a:t>
            </a:r>
            <a:endParaRPr lang="ar-SA" sz="2800" b="1" dirty="0">
              <a:solidFill>
                <a:srgbClr val="FFFF99"/>
              </a:solidFill>
              <a:latin typeface="Attari_Quran" pitchFamily="2" charset="-78"/>
              <a:cs typeface="Attari_Quran" pitchFamily="2" charset="-78"/>
            </a:endParaRPr>
          </a:p>
        </p:txBody>
      </p:sp>
    </p:spTree>
    <p:extLst>
      <p:ext uri="{BB962C8B-B14F-4D97-AF65-F5344CB8AC3E}">
        <p14:creationId xmlns:p14="http://schemas.microsoft.com/office/powerpoint/2010/main" val="2380323683"/>
      </p:ext>
    </p:extLst>
  </p:cSld>
  <p:clrMapOvr>
    <a:masterClrMapping/>
  </p:clrMapOvr>
  <p:transition>
    <p:fade/>
  </p:transition>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68375"/>
            <a:ext cx="8763000" cy="1470025"/>
          </a:xfrm>
          <a:extLst/>
        </p:spPr>
        <p:txBody>
          <a:bodyPr/>
          <a:lstStyle/>
          <a:p>
            <a:pPr rtl="1" eaLnBrk="1" hangingPunct="1">
              <a:lnSpc>
                <a:spcPts val="8000"/>
              </a:lnSpc>
              <a:defRPr/>
            </a:pPr>
            <a:r>
              <a:rPr lang="ar-SA" sz="9200" kern="1200" dirty="0">
                <a:latin typeface="Attari_Quran" pitchFamily="2" charset="-78"/>
                <a:ea typeface="+mn-ea"/>
                <a:cs typeface="Attari_Quran" pitchFamily="2" charset="-78"/>
              </a:rPr>
              <a:t>وَتُولِجُ </a:t>
            </a:r>
            <a:r>
              <a:rPr lang="ar-SA" sz="9200" kern="1200" dirty="0" err="1">
                <a:latin typeface="Attari_Quran" pitchFamily="2" charset="-78"/>
                <a:ea typeface="+mn-ea"/>
                <a:cs typeface="Attari_Quran" pitchFamily="2" charset="-78"/>
              </a:rPr>
              <a:t>ٱلنَّهَارَ</a:t>
            </a:r>
            <a:r>
              <a:rPr lang="ar-SA" sz="9200" kern="1200" dirty="0">
                <a:latin typeface="Attari_Quran" pitchFamily="2" charset="-78"/>
                <a:ea typeface="+mn-ea"/>
                <a:cs typeface="Attari_Quran" pitchFamily="2" charset="-78"/>
              </a:rPr>
              <a:t> فِي </a:t>
            </a:r>
            <a:r>
              <a:rPr lang="ar-SA" sz="9200" kern="1200" dirty="0" err="1">
                <a:latin typeface="Attari_Quran" pitchFamily="2" charset="-78"/>
                <a:ea typeface="+mn-ea"/>
                <a:cs typeface="Attari_Quran" pitchFamily="2" charset="-78"/>
              </a:rPr>
              <a:t>ٱللَّيْلِ</a:t>
            </a:r>
            <a:endParaRPr lang="en-US" sz="9200" kern="1200" dirty="0">
              <a:latin typeface="Attari_Quran" pitchFamily="2" charset="-78"/>
              <a:ea typeface="+mn-ea"/>
              <a:cs typeface="Attari_Quran" pitchFamily="2" charset="-78"/>
            </a:endParaRPr>
          </a:p>
        </p:txBody>
      </p:sp>
      <p:sp>
        <p:nvSpPr>
          <p:cNvPr id="12" name="Subtitle 4"/>
          <p:cNvSpPr>
            <a:spLocks noGrp="1"/>
          </p:cNvSpPr>
          <p:nvPr>
            <p:ph type="subTitle" idx="1"/>
          </p:nvPr>
        </p:nvSpPr>
        <p:spPr>
          <a:xfrm>
            <a:off x="228600" y="2895600"/>
            <a:ext cx="8686800" cy="1752600"/>
          </a:xfrm>
          <a:extLst/>
        </p:spPr>
        <p:txBody>
          <a:bodyPr/>
          <a:lstStyle/>
          <a:p>
            <a:pPr marL="342900" indent="-342900" eaLnBrk="1" hangingPunct="1">
              <a:defRPr/>
            </a:pPr>
            <a:r>
              <a:rPr lang="en-US" sz="3600" b="1" kern="1200" dirty="0">
                <a:ea typeface="MS Mincho" pitchFamily="49" charset="-128"/>
              </a:rPr>
              <a:t>make the day to enter into the night,</a:t>
            </a:r>
          </a:p>
        </p:txBody>
      </p:sp>
      <p:sp>
        <p:nvSpPr>
          <p:cNvPr id="10244"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dirty="0" smtClean="0">
                <a:solidFill>
                  <a:srgbClr val="000066"/>
                </a:solidFill>
                <a:ea typeface="MS Mincho" pitchFamily="49" charset="-128"/>
              </a:rPr>
              <a:t>wa tuliju alnnahara fi allayli</a:t>
            </a:r>
            <a:endParaRPr lang="fi-FI" sz="3200" b="1" i="1" dirty="0">
              <a:solidFill>
                <a:srgbClr val="000066"/>
              </a:solidFill>
              <a:ea typeface="MS Mincho" pitchFamily="49" charset="-128"/>
            </a:endParaRPr>
          </a:p>
        </p:txBody>
      </p:sp>
      <p:sp>
        <p:nvSpPr>
          <p:cNvPr id="1024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dirty="0" err="1" smtClean="0">
                <a:solidFill>
                  <a:srgbClr val="FFFF99"/>
                </a:solidFill>
                <a:latin typeface="Trebuchet MS" pitchFamily="34" charset="0"/>
              </a:rPr>
              <a:t>Duá</a:t>
            </a:r>
            <a:r>
              <a:rPr lang="en-US" sz="1600" b="1" dirty="0" smtClean="0">
                <a:solidFill>
                  <a:srgbClr val="FFFF99"/>
                </a:solidFill>
                <a:latin typeface="Trebuchet MS" pitchFamily="34" charset="0"/>
              </a:rPr>
              <a:t> Sabah</a:t>
            </a:r>
            <a:endParaRPr lang="en-US" sz="1600" b="1" dirty="0">
              <a:solidFill>
                <a:srgbClr val="FFFF99"/>
              </a:solidFill>
              <a:latin typeface="Trebuchet MS" pitchFamily="34" charset="0"/>
            </a:endParaRPr>
          </a:p>
        </p:txBody>
      </p:sp>
      <p:sp>
        <p:nvSpPr>
          <p:cNvPr id="10246"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smtClean="0">
                <a:solidFill>
                  <a:srgbClr val="FFFF99"/>
                </a:solidFill>
                <a:latin typeface="Attari_Quran" pitchFamily="2" charset="-78"/>
                <a:cs typeface="Attari_Quran" pitchFamily="2" charset="-78"/>
              </a:rPr>
              <a:t>دُعاءُ الصّباح </a:t>
            </a:r>
            <a:endParaRPr lang="ar-SA" sz="2800" b="1" dirty="0">
              <a:solidFill>
                <a:srgbClr val="FFFF99"/>
              </a:solidFill>
              <a:latin typeface="Attari_Quran" pitchFamily="2" charset="-78"/>
              <a:cs typeface="Attari_Quran" pitchFamily="2" charset="-78"/>
            </a:endParaRPr>
          </a:p>
        </p:txBody>
      </p:sp>
    </p:spTree>
    <p:extLst>
      <p:ext uri="{BB962C8B-B14F-4D97-AF65-F5344CB8AC3E}">
        <p14:creationId xmlns:p14="http://schemas.microsoft.com/office/powerpoint/2010/main" val="2380323683"/>
      </p:ext>
    </p:extLst>
  </p:cSld>
  <p:clrMapOvr>
    <a:masterClrMapping/>
  </p:clrMapOvr>
  <p:transition>
    <p:fade/>
  </p:transition>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68375"/>
            <a:ext cx="8763000" cy="1470025"/>
          </a:xfrm>
          <a:extLst/>
        </p:spPr>
        <p:txBody>
          <a:bodyPr/>
          <a:lstStyle/>
          <a:p>
            <a:pPr rtl="1" eaLnBrk="1" hangingPunct="1">
              <a:lnSpc>
                <a:spcPts val="8000"/>
              </a:lnSpc>
              <a:defRPr/>
            </a:pPr>
            <a:r>
              <a:rPr lang="ar-SA" sz="9200" kern="1200" dirty="0">
                <a:latin typeface="Attari_Quran" pitchFamily="2" charset="-78"/>
                <a:ea typeface="+mn-ea"/>
                <a:cs typeface="Attari_Quran" pitchFamily="2" charset="-78"/>
              </a:rPr>
              <a:t>وَتُخْرِجُ </a:t>
            </a:r>
            <a:r>
              <a:rPr lang="ar-SA" sz="9200" kern="1200" dirty="0" err="1">
                <a:latin typeface="Attari_Quran" pitchFamily="2" charset="-78"/>
                <a:ea typeface="+mn-ea"/>
                <a:cs typeface="Attari_Quran" pitchFamily="2" charset="-78"/>
              </a:rPr>
              <a:t>ٱلْحَيَّ</a:t>
            </a:r>
            <a:r>
              <a:rPr lang="ar-SA" sz="9200" kern="1200" dirty="0">
                <a:latin typeface="Attari_Quran" pitchFamily="2" charset="-78"/>
                <a:ea typeface="+mn-ea"/>
                <a:cs typeface="Attari_Quran" pitchFamily="2" charset="-78"/>
              </a:rPr>
              <a:t> مِنَ </a:t>
            </a:r>
            <a:r>
              <a:rPr lang="ar-SA" sz="9200" kern="1200" dirty="0" err="1">
                <a:latin typeface="Attari_Quran" pitchFamily="2" charset="-78"/>
                <a:ea typeface="+mn-ea"/>
                <a:cs typeface="Attari_Quran" pitchFamily="2" charset="-78"/>
              </a:rPr>
              <a:t>ٱلمَيِّتِ</a:t>
            </a:r>
            <a:endParaRPr lang="en-US" sz="9200" kern="1200" dirty="0">
              <a:latin typeface="Attari_Quran" pitchFamily="2" charset="-78"/>
              <a:ea typeface="+mn-ea"/>
              <a:cs typeface="Attari_Quran" pitchFamily="2" charset="-78"/>
            </a:endParaRPr>
          </a:p>
        </p:txBody>
      </p:sp>
      <p:sp>
        <p:nvSpPr>
          <p:cNvPr id="12" name="Subtitle 4"/>
          <p:cNvSpPr>
            <a:spLocks noGrp="1"/>
          </p:cNvSpPr>
          <p:nvPr>
            <p:ph type="subTitle" idx="1"/>
          </p:nvPr>
        </p:nvSpPr>
        <p:spPr>
          <a:xfrm>
            <a:off x="228600" y="2895600"/>
            <a:ext cx="8686800" cy="1752600"/>
          </a:xfrm>
          <a:extLst/>
        </p:spPr>
        <p:txBody>
          <a:bodyPr/>
          <a:lstStyle/>
          <a:p>
            <a:pPr marL="342900" indent="-342900" eaLnBrk="1" hangingPunct="1">
              <a:defRPr/>
            </a:pPr>
            <a:r>
              <a:rPr lang="en-US" sz="3600" b="1" kern="1200" dirty="0">
                <a:ea typeface="MS Mincho" pitchFamily="49" charset="-128"/>
              </a:rPr>
              <a:t>bring forth the living from the dead,</a:t>
            </a:r>
          </a:p>
        </p:txBody>
      </p:sp>
      <p:sp>
        <p:nvSpPr>
          <p:cNvPr id="10244"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dirty="0" smtClean="0">
                <a:solidFill>
                  <a:srgbClr val="000066"/>
                </a:solidFill>
                <a:ea typeface="MS Mincho" pitchFamily="49" charset="-128"/>
              </a:rPr>
              <a:t>wa tukhriju alhayya mina almayyiti</a:t>
            </a:r>
            <a:endParaRPr lang="fi-FI" sz="3200" b="1" i="1" dirty="0">
              <a:solidFill>
                <a:srgbClr val="000066"/>
              </a:solidFill>
              <a:ea typeface="MS Mincho" pitchFamily="49" charset="-128"/>
            </a:endParaRPr>
          </a:p>
        </p:txBody>
      </p:sp>
      <p:sp>
        <p:nvSpPr>
          <p:cNvPr id="1024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dirty="0" err="1" smtClean="0">
                <a:solidFill>
                  <a:srgbClr val="FFFF99"/>
                </a:solidFill>
                <a:latin typeface="Trebuchet MS" pitchFamily="34" charset="0"/>
              </a:rPr>
              <a:t>Duá</a:t>
            </a:r>
            <a:r>
              <a:rPr lang="en-US" sz="1600" b="1" dirty="0" smtClean="0">
                <a:solidFill>
                  <a:srgbClr val="FFFF99"/>
                </a:solidFill>
                <a:latin typeface="Trebuchet MS" pitchFamily="34" charset="0"/>
              </a:rPr>
              <a:t> Sabah</a:t>
            </a:r>
            <a:endParaRPr lang="en-US" sz="1600" b="1" dirty="0">
              <a:solidFill>
                <a:srgbClr val="FFFF99"/>
              </a:solidFill>
              <a:latin typeface="Trebuchet MS" pitchFamily="34" charset="0"/>
            </a:endParaRPr>
          </a:p>
        </p:txBody>
      </p:sp>
      <p:sp>
        <p:nvSpPr>
          <p:cNvPr id="10246"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smtClean="0">
                <a:solidFill>
                  <a:srgbClr val="FFFF99"/>
                </a:solidFill>
                <a:latin typeface="Attari_Quran" pitchFamily="2" charset="-78"/>
                <a:cs typeface="Attari_Quran" pitchFamily="2" charset="-78"/>
              </a:rPr>
              <a:t>دُعاءُ الصّباح </a:t>
            </a:r>
            <a:endParaRPr lang="ar-SA" sz="2800" b="1" dirty="0">
              <a:solidFill>
                <a:srgbClr val="FFFF99"/>
              </a:solidFill>
              <a:latin typeface="Attari_Quran" pitchFamily="2" charset="-78"/>
              <a:cs typeface="Attari_Quran" pitchFamily="2" charset="-78"/>
            </a:endParaRPr>
          </a:p>
        </p:txBody>
      </p:sp>
    </p:spTree>
    <p:extLst>
      <p:ext uri="{BB962C8B-B14F-4D97-AF65-F5344CB8AC3E}">
        <p14:creationId xmlns:p14="http://schemas.microsoft.com/office/powerpoint/2010/main" val="2380323683"/>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68375"/>
            <a:ext cx="8763000" cy="1470025"/>
          </a:xfrm>
          <a:extLst/>
        </p:spPr>
        <p:txBody>
          <a:bodyPr/>
          <a:lstStyle/>
          <a:p>
            <a:pPr rtl="1" eaLnBrk="1" hangingPunct="1">
              <a:lnSpc>
                <a:spcPts val="8000"/>
              </a:lnSpc>
              <a:defRPr/>
            </a:pPr>
            <a:r>
              <a:rPr lang="ar-SA" sz="9200" kern="1200" dirty="0" smtClean="0">
                <a:latin typeface="Attari_Quran" pitchFamily="2" charset="-78"/>
                <a:ea typeface="+mn-ea"/>
                <a:cs typeface="Attari_Quran" pitchFamily="2" charset="-78"/>
              </a:rPr>
              <a:t>وَاتْقَنَ </a:t>
            </a:r>
            <a:r>
              <a:rPr lang="ar-SA" sz="9200" kern="1200" dirty="0">
                <a:latin typeface="Attari_Quran" pitchFamily="2" charset="-78"/>
                <a:ea typeface="+mn-ea"/>
                <a:cs typeface="Attari_Quran" pitchFamily="2" charset="-78"/>
              </a:rPr>
              <a:t>صُنْعَ </a:t>
            </a:r>
            <a:r>
              <a:rPr lang="ar-SA" sz="9200" kern="1200" dirty="0" err="1">
                <a:latin typeface="Attari_Quran" pitchFamily="2" charset="-78"/>
                <a:ea typeface="+mn-ea"/>
                <a:cs typeface="Attari_Quran" pitchFamily="2" charset="-78"/>
              </a:rPr>
              <a:t>ٱلْفَلَكِ</a:t>
            </a:r>
            <a:r>
              <a:rPr lang="ar-SA" sz="9200" kern="1200" dirty="0">
                <a:latin typeface="Attari_Quran" pitchFamily="2" charset="-78"/>
                <a:ea typeface="+mn-ea"/>
                <a:cs typeface="Attari_Quran" pitchFamily="2" charset="-78"/>
              </a:rPr>
              <a:t> الدَّوَّارِ فِي مَقَادِيرِ تَبَرُّجِهِ</a:t>
            </a:r>
            <a:endParaRPr lang="en-US" sz="9200" kern="1200" dirty="0">
              <a:latin typeface="Attari_Quran" pitchFamily="2" charset="-78"/>
              <a:ea typeface="+mn-ea"/>
              <a:cs typeface="Attari_Quran" pitchFamily="2" charset="-78"/>
            </a:endParaRPr>
          </a:p>
        </p:txBody>
      </p:sp>
      <p:sp>
        <p:nvSpPr>
          <p:cNvPr id="12" name="Subtitle 4"/>
          <p:cNvSpPr>
            <a:spLocks noGrp="1"/>
          </p:cNvSpPr>
          <p:nvPr>
            <p:ph type="subTitle" idx="1"/>
          </p:nvPr>
        </p:nvSpPr>
        <p:spPr>
          <a:xfrm>
            <a:off x="228600" y="2895600"/>
            <a:ext cx="8686800" cy="1752600"/>
          </a:xfrm>
          <a:extLst/>
        </p:spPr>
        <p:txBody>
          <a:bodyPr/>
          <a:lstStyle/>
          <a:p>
            <a:pPr marL="342900" indent="-342900" eaLnBrk="1" hangingPunct="1">
              <a:defRPr/>
            </a:pPr>
            <a:r>
              <a:rPr lang="en-US" sz="3600" b="1" kern="1200" dirty="0">
                <a:ea typeface="MS Mincho" pitchFamily="49" charset="-128"/>
              </a:rPr>
              <a:t>made firm the structure of the turning spheres in the measure of its display,</a:t>
            </a:r>
          </a:p>
        </p:txBody>
      </p:sp>
      <p:sp>
        <p:nvSpPr>
          <p:cNvPr id="10244"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dirty="0" smtClean="0">
                <a:solidFill>
                  <a:srgbClr val="000066"/>
                </a:solidFill>
                <a:ea typeface="MS Mincho" pitchFamily="49" charset="-128"/>
              </a:rPr>
              <a:t>wa atqana sun`a alfalaki alddawwari fi maqadiri tabarrujihi</a:t>
            </a:r>
            <a:endParaRPr lang="fi-FI" sz="3200" b="1" i="1" dirty="0">
              <a:solidFill>
                <a:srgbClr val="000066"/>
              </a:solidFill>
              <a:ea typeface="MS Mincho" pitchFamily="49" charset="-128"/>
            </a:endParaRPr>
          </a:p>
        </p:txBody>
      </p:sp>
      <p:sp>
        <p:nvSpPr>
          <p:cNvPr id="1024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dirty="0" err="1" smtClean="0">
                <a:solidFill>
                  <a:srgbClr val="FFFF99"/>
                </a:solidFill>
                <a:latin typeface="Trebuchet MS" pitchFamily="34" charset="0"/>
              </a:rPr>
              <a:t>Duá</a:t>
            </a:r>
            <a:r>
              <a:rPr lang="en-US" sz="1600" b="1" dirty="0" smtClean="0">
                <a:solidFill>
                  <a:srgbClr val="FFFF99"/>
                </a:solidFill>
                <a:latin typeface="Trebuchet MS" pitchFamily="34" charset="0"/>
              </a:rPr>
              <a:t> Sabah</a:t>
            </a:r>
            <a:endParaRPr lang="en-US" sz="1600" b="1" dirty="0">
              <a:solidFill>
                <a:srgbClr val="FFFF99"/>
              </a:solidFill>
              <a:latin typeface="Trebuchet MS" pitchFamily="34" charset="0"/>
            </a:endParaRPr>
          </a:p>
        </p:txBody>
      </p:sp>
      <p:sp>
        <p:nvSpPr>
          <p:cNvPr id="10246"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smtClean="0">
                <a:solidFill>
                  <a:srgbClr val="FFFF99"/>
                </a:solidFill>
                <a:latin typeface="Attari_Quran" pitchFamily="2" charset="-78"/>
                <a:cs typeface="Attari_Quran" pitchFamily="2" charset="-78"/>
              </a:rPr>
              <a:t>دُعاءُ الصّباح </a:t>
            </a:r>
            <a:endParaRPr lang="ar-SA" sz="2800" b="1" dirty="0">
              <a:solidFill>
                <a:srgbClr val="FFFF99"/>
              </a:solidFill>
              <a:latin typeface="Attari_Quran" pitchFamily="2" charset="-78"/>
              <a:cs typeface="Attari_Quran" pitchFamily="2" charset="-78"/>
            </a:endParaRPr>
          </a:p>
        </p:txBody>
      </p:sp>
    </p:spTree>
    <p:extLst>
      <p:ext uri="{BB962C8B-B14F-4D97-AF65-F5344CB8AC3E}">
        <p14:creationId xmlns:p14="http://schemas.microsoft.com/office/powerpoint/2010/main" val="2380323683"/>
      </p:ext>
    </p:extLst>
  </p:cSld>
  <p:clrMapOvr>
    <a:masterClrMapping/>
  </p:clrMapOvr>
  <p:transition>
    <p:fade/>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68375"/>
            <a:ext cx="8763000" cy="1470025"/>
          </a:xfrm>
          <a:extLst/>
        </p:spPr>
        <p:txBody>
          <a:bodyPr/>
          <a:lstStyle/>
          <a:p>
            <a:pPr rtl="1" eaLnBrk="1" hangingPunct="1">
              <a:lnSpc>
                <a:spcPts val="8000"/>
              </a:lnSpc>
              <a:defRPr/>
            </a:pPr>
            <a:r>
              <a:rPr lang="ar-SA" sz="9200" kern="1200" dirty="0">
                <a:latin typeface="Attari_Quran" pitchFamily="2" charset="-78"/>
                <a:ea typeface="+mn-ea"/>
                <a:cs typeface="Attari_Quran" pitchFamily="2" charset="-78"/>
              </a:rPr>
              <a:t>وَتُخْرِجُ </a:t>
            </a:r>
            <a:r>
              <a:rPr lang="ar-SA" sz="9200" kern="1200" dirty="0" err="1">
                <a:latin typeface="Attari_Quran" pitchFamily="2" charset="-78"/>
                <a:ea typeface="+mn-ea"/>
                <a:cs typeface="Attari_Quran" pitchFamily="2" charset="-78"/>
              </a:rPr>
              <a:t>ٱلْمَيِّتَ</a:t>
            </a:r>
            <a:r>
              <a:rPr lang="ar-SA" sz="9200" kern="1200" dirty="0">
                <a:latin typeface="Attari_Quran" pitchFamily="2" charset="-78"/>
                <a:ea typeface="+mn-ea"/>
                <a:cs typeface="Attari_Quran" pitchFamily="2" charset="-78"/>
              </a:rPr>
              <a:t> مِنَ </a:t>
            </a:r>
            <a:r>
              <a:rPr lang="ar-SA" sz="9200" kern="1200" dirty="0" err="1">
                <a:latin typeface="Attari_Quran" pitchFamily="2" charset="-78"/>
                <a:ea typeface="+mn-ea"/>
                <a:cs typeface="Attari_Quran" pitchFamily="2" charset="-78"/>
              </a:rPr>
              <a:t>ٱلحَيِّ</a:t>
            </a:r>
            <a:endParaRPr lang="en-US" sz="9200" kern="1200" dirty="0">
              <a:latin typeface="Attari_Quran" pitchFamily="2" charset="-78"/>
              <a:ea typeface="+mn-ea"/>
              <a:cs typeface="Attari_Quran" pitchFamily="2" charset="-78"/>
            </a:endParaRPr>
          </a:p>
        </p:txBody>
      </p:sp>
      <p:sp>
        <p:nvSpPr>
          <p:cNvPr id="12" name="Subtitle 4"/>
          <p:cNvSpPr>
            <a:spLocks noGrp="1"/>
          </p:cNvSpPr>
          <p:nvPr>
            <p:ph type="subTitle" idx="1"/>
          </p:nvPr>
        </p:nvSpPr>
        <p:spPr>
          <a:xfrm>
            <a:off x="228600" y="2895600"/>
            <a:ext cx="8686800" cy="1752600"/>
          </a:xfrm>
          <a:extLst/>
        </p:spPr>
        <p:txBody>
          <a:bodyPr/>
          <a:lstStyle/>
          <a:p>
            <a:pPr marL="342900" indent="-342900" eaLnBrk="1" hangingPunct="1">
              <a:defRPr/>
            </a:pPr>
            <a:r>
              <a:rPr lang="en-US" sz="3600" b="1" kern="1200" dirty="0">
                <a:ea typeface="MS Mincho" pitchFamily="49" charset="-128"/>
              </a:rPr>
              <a:t>bring forth the dead from the living,</a:t>
            </a:r>
          </a:p>
        </p:txBody>
      </p:sp>
      <p:sp>
        <p:nvSpPr>
          <p:cNvPr id="10244"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dirty="0" smtClean="0">
                <a:solidFill>
                  <a:srgbClr val="000066"/>
                </a:solidFill>
                <a:ea typeface="MS Mincho" pitchFamily="49" charset="-128"/>
              </a:rPr>
              <a:t>wa tukhriju almayyita mina alhayyi</a:t>
            </a:r>
            <a:endParaRPr lang="fi-FI" sz="3200" b="1" i="1" dirty="0">
              <a:solidFill>
                <a:srgbClr val="000066"/>
              </a:solidFill>
              <a:ea typeface="MS Mincho" pitchFamily="49" charset="-128"/>
            </a:endParaRPr>
          </a:p>
        </p:txBody>
      </p:sp>
      <p:sp>
        <p:nvSpPr>
          <p:cNvPr id="1024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dirty="0" err="1" smtClean="0">
                <a:solidFill>
                  <a:srgbClr val="FFFF99"/>
                </a:solidFill>
                <a:latin typeface="Trebuchet MS" pitchFamily="34" charset="0"/>
              </a:rPr>
              <a:t>Duá</a:t>
            </a:r>
            <a:r>
              <a:rPr lang="en-US" sz="1600" b="1" dirty="0" smtClean="0">
                <a:solidFill>
                  <a:srgbClr val="FFFF99"/>
                </a:solidFill>
                <a:latin typeface="Trebuchet MS" pitchFamily="34" charset="0"/>
              </a:rPr>
              <a:t> Sabah</a:t>
            </a:r>
            <a:endParaRPr lang="en-US" sz="1600" b="1" dirty="0">
              <a:solidFill>
                <a:srgbClr val="FFFF99"/>
              </a:solidFill>
              <a:latin typeface="Trebuchet MS" pitchFamily="34" charset="0"/>
            </a:endParaRPr>
          </a:p>
        </p:txBody>
      </p:sp>
      <p:sp>
        <p:nvSpPr>
          <p:cNvPr id="10246"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smtClean="0">
                <a:solidFill>
                  <a:srgbClr val="FFFF99"/>
                </a:solidFill>
                <a:latin typeface="Attari_Quran" pitchFamily="2" charset="-78"/>
                <a:cs typeface="Attari_Quran" pitchFamily="2" charset="-78"/>
              </a:rPr>
              <a:t>دُعاءُ الصّباح </a:t>
            </a:r>
            <a:endParaRPr lang="ar-SA" sz="2800" b="1" dirty="0">
              <a:solidFill>
                <a:srgbClr val="FFFF99"/>
              </a:solidFill>
              <a:latin typeface="Attari_Quran" pitchFamily="2" charset="-78"/>
              <a:cs typeface="Attari_Quran" pitchFamily="2" charset="-78"/>
            </a:endParaRPr>
          </a:p>
        </p:txBody>
      </p:sp>
    </p:spTree>
    <p:extLst>
      <p:ext uri="{BB962C8B-B14F-4D97-AF65-F5344CB8AC3E}">
        <p14:creationId xmlns:p14="http://schemas.microsoft.com/office/powerpoint/2010/main" val="2380323683"/>
      </p:ext>
    </p:extLst>
  </p:cSld>
  <p:clrMapOvr>
    <a:masterClrMapping/>
  </p:clrMapOvr>
  <p:transition>
    <p:fade/>
  </p:transition>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68375"/>
            <a:ext cx="8763000" cy="1470025"/>
          </a:xfrm>
          <a:extLst/>
        </p:spPr>
        <p:txBody>
          <a:bodyPr/>
          <a:lstStyle/>
          <a:p>
            <a:pPr rtl="1" eaLnBrk="1" hangingPunct="1">
              <a:lnSpc>
                <a:spcPts val="8000"/>
              </a:lnSpc>
              <a:defRPr/>
            </a:pPr>
            <a:r>
              <a:rPr lang="ar-SA" sz="9200" kern="1200" dirty="0">
                <a:latin typeface="Attari_Quran" pitchFamily="2" charset="-78"/>
                <a:ea typeface="+mn-ea"/>
                <a:cs typeface="Attari_Quran" pitchFamily="2" charset="-78"/>
              </a:rPr>
              <a:t>وَتَرْزُقُ مَنْ تَشَاءُ بِغَيْرِ حِسَابٍ</a:t>
            </a:r>
            <a:endParaRPr lang="en-US" sz="9200" kern="1200" dirty="0">
              <a:latin typeface="Attari_Quran" pitchFamily="2" charset="-78"/>
              <a:ea typeface="+mn-ea"/>
              <a:cs typeface="Attari_Quran" pitchFamily="2" charset="-78"/>
            </a:endParaRPr>
          </a:p>
        </p:txBody>
      </p:sp>
      <p:sp>
        <p:nvSpPr>
          <p:cNvPr id="12" name="Subtitle 4"/>
          <p:cNvSpPr>
            <a:spLocks noGrp="1"/>
          </p:cNvSpPr>
          <p:nvPr>
            <p:ph type="subTitle" idx="1"/>
          </p:nvPr>
        </p:nvSpPr>
        <p:spPr>
          <a:xfrm>
            <a:off x="228600" y="2895600"/>
            <a:ext cx="8686800" cy="1752600"/>
          </a:xfrm>
          <a:extLst/>
        </p:spPr>
        <p:txBody>
          <a:bodyPr/>
          <a:lstStyle/>
          <a:p>
            <a:pPr marL="342900" indent="-342900" eaLnBrk="1" hangingPunct="1">
              <a:defRPr/>
            </a:pPr>
            <a:r>
              <a:rPr lang="en-US" sz="3600" b="1" kern="1200" dirty="0">
                <a:ea typeface="MS Mincho" pitchFamily="49" charset="-128"/>
              </a:rPr>
              <a:t>and provide whomsoever You will without measure!</a:t>
            </a:r>
          </a:p>
        </p:txBody>
      </p:sp>
      <p:sp>
        <p:nvSpPr>
          <p:cNvPr id="10244"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dirty="0" smtClean="0">
                <a:solidFill>
                  <a:srgbClr val="000066"/>
                </a:solidFill>
                <a:ea typeface="MS Mincho" pitchFamily="49" charset="-128"/>
              </a:rPr>
              <a:t>wa tarzuqu man tasha'u bighayri hisabin</a:t>
            </a:r>
            <a:endParaRPr lang="fi-FI" sz="3200" b="1" i="1" dirty="0">
              <a:solidFill>
                <a:srgbClr val="000066"/>
              </a:solidFill>
              <a:ea typeface="MS Mincho" pitchFamily="49" charset="-128"/>
            </a:endParaRPr>
          </a:p>
        </p:txBody>
      </p:sp>
      <p:sp>
        <p:nvSpPr>
          <p:cNvPr id="1024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dirty="0" err="1" smtClean="0">
                <a:solidFill>
                  <a:srgbClr val="FFFF99"/>
                </a:solidFill>
                <a:latin typeface="Trebuchet MS" pitchFamily="34" charset="0"/>
              </a:rPr>
              <a:t>Duá</a:t>
            </a:r>
            <a:r>
              <a:rPr lang="en-US" sz="1600" b="1" dirty="0" smtClean="0">
                <a:solidFill>
                  <a:srgbClr val="FFFF99"/>
                </a:solidFill>
                <a:latin typeface="Trebuchet MS" pitchFamily="34" charset="0"/>
              </a:rPr>
              <a:t> Sabah</a:t>
            </a:r>
            <a:endParaRPr lang="en-US" sz="1600" b="1" dirty="0">
              <a:solidFill>
                <a:srgbClr val="FFFF99"/>
              </a:solidFill>
              <a:latin typeface="Trebuchet MS" pitchFamily="34" charset="0"/>
            </a:endParaRPr>
          </a:p>
        </p:txBody>
      </p:sp>
      <p:sp>
        <p:nvSpPr>
          <p:cNvPr id="10246"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smtClean="0">
                <a:solidFill>
                  <a:srgbClr val="FFFF99"/>
                </a:solidFill>
                <a:latin typeface="Attari_Quran" pitchFamily="2" charset="-78"/>
                <a:cs typeface="Attari_Quran" pitchFamily="2" charset="-78"/>
              </a:rPr>
              <a:t>دُعاءُ الصّباح </a:t>
            </a:r>
            <a:endParaRPr lang="ar-SA" sz="2800" b="1" dirty="0">
              <a:solidFill>
                <a:srgbClr val="FFFF99"/>
              </a:solidFill>
              <a:latin typeface="Attari_Quran" pitchFamily="2" charset="-78"/>
              <a:cs typeface="Attari_Quran" pitchFamily="2" charset="-78"/>
            </a:endParaRPr>
          </a:p>
        </p:txBody>
      </p:sp>
    </p:spTree>
    <p:extLst>
      <p:ext uri="{BB962C8B-B14F-4D97-AF65-F5344CB8AC3E}">
        <p14:creationId xmlns:p14="http://schemas.microsoft.com/office/powerpoint/2010/main" val="2380323683"/>
      </p:ext>
    </p:extLst>
  </p:cSld>
  <p:clrMapOvr>
    <a:masterClrMapping/>
  </p:clrMapOvr>
  <p:transition>
    <p:fade/>
  </p:transition>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68375"/>
            <a:ext cx="8763000" cy="1470025"/>
          </a:xfrm>
          <a:extLst/>
        </p:spPr>
        <p:txBody>
          <a:bodyPr/>
          <a:lstStyle/>
          <a:p>
            <a:pPr rtl="1" eaLnBrk="1" hangingPunct="1">
              <a:lnSpc>
                <a:spcPts val="8000"/>
              </a:lnSpc>
              <a:defRPr/>
            </a:pPr>
            <a:r>
              <a:rPr lang="ar-SA" sz="9200" kern="1200" dirty="0">
                <a:latin typeface="Attari_Quran" pitchFamily="2" charset="-78"/>
                <a:ea typeface="+mn-ea"/>
                <a:cs typeface="Attari_Quran" pitchFamily="2" charset="-78"/>
              </a:rPr>
              <a:t>لاَ </a:t>
            </a:r>
            <a:r>
              <a:rPr lang="ar-SA" sz="9200" kern="1200" dirty="0" err="1">
                <a:latin typeface="Attari_Quran" pitchFamily="2" charset="-78"/>
                <a:ea typeface="+mn-ea"/>
                <a:cs typeface="Attari_Quran" pitchFamily="2" charset="-78"/>
              </a:rPr>
              <a:t>إِلٰهَ</a:t>
            </a:r>
            <a:r>
              <a:rPr lang="ar-SA" sz="9200" kern="1200" dirty="0">
                <a:latin typeface="Attari_Quran" pitchFamily="2" charset="-78"/>
                <a:ea typeface="+mn-ea"/>
                <a:cs typeface="Attari_Quran" pitchFamily="2" charset="-78"/>
              </a:rPr>
              <a:t> إِلاَّ انتَ</a:t>
            </a:r>
            <a:endParaRPr lang="en-US" sz="9200" kern="1200" dirty="0">
              <a:latin typeface="Attari_Quran" pitchFamily="2" charset="-78"/>
              <a:ea typeface="+mn-ea"/>
              <a:cs typeface="Attari_Quran" pitchFamily="2" charset="-78"/>
            </a:endParaRPr>
          </a:p>
        </p:txBody>
      </p:sp>
      <p:sp>
        <p:nvSpPr>
          <p:cNvPr id="12" name="Subtitle 4"/>
          <p:cNvSpPr>
            <a:spLocks noGrp="1"/>
          </p:cNvSpPr>
          <p:nvPr>
            <p:ph type="subTitle" idx="1"/>
          </p:nvPr>
        </p:nvSpPr>
        <p:spPr>
          <a:xfrm>
            <a:off x="228600" y="2895600"/>
            <a:ext cx="8686800" cy="1752600"/>
          </a:xfrm>
          <a:extLst/>
        </p:spPr>
        <p:txBody>
          <a:bodyPr/>
          <a:lstStyle/>
          <a:p>
            <a:pPr marL="342900" indent="-342900" eaLnBrk="1" hangingPunct="1">
              <a:defRPr/>
            </a:pPr>
            <a:r>
              <a:rPr lang="en-US" sz="3600" b="1" kern="1200" dirty="0">
                <a:ea typeface="MS Mincho" pitchFamily="49" charset="-128"/>
              </a:rPr>
              <a:t>There is no god but You!</a:t>
            </a:r>
          </a:p>
        </p:txBody>
      </p:sp>
      <p:sp>
        <p:nvSpPr>
          <p:cNvPr id="10244"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dirty="0" smtClean="0">
                <a:solidFill>
                  <a:srgbClr val="000066"/>
                </a:solidFill>
                <a:ea typeface="MS Mincho" pitchFamily="49" charset="-128"/>
              </a:rPr>
              <a:t>la ilaha illa anta</a:t>
            </a:r>
            <a:endParaRPr lang="fi-FI" sz="3200" b="1" i="1" dirty="0">
              <a:solidFill>
                <a:srgbClr val="000066"/>
              </a:solidFill>
              <a:ea typeface="MS Mincho" pitchFamily="49" charset="-128"/>
            </a:endParaRPr>
          </a:p>
        </p:txBody>
      </p:sp>
      <p:sp>
        <p:nvSpPr>
          <p:cNvPr id="1024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dirty="0" err="1" smtClean="0">
                <a:solidFill>
                  <a:srgbClr val="FFFF99"/>
                </a:solidFill>
                <a:latin typeface="Trebuchet MS" pitchFamily="34" charset="0"/>
              </a:rPr>
              <a:t>Duá</a:t>
            </a:r>
            <a:r>
              <a:rPr lang="en-US" sz="1600" b="1" dirty="0" smtClean="0">
                <a:solidFill>
                  <a:srgbClr val="FFFF99"/>
                </a:solidFill>
                <a:latin typeface="Trebuchet MS" pitchFamily="34" charset="0"/>
              </a:rPr>
              <a:t> Sabah</a:t>
            </a:r>
            <a:endParaRPr lang="en-US" sz="1600" b="1" dirty="0">
              <a:solidFill>
                <a:srgbClr val="FFFF99"/>
              </a:solidFill>
              <a:latin typeface="Trebuchet MS" pitchFamily="34" charset="0"/>
            </a:endParaRPr>
          </a:p>
        </p:txBody>
      </p:sp>
      <p:sp>
        <p:nvSpPr>
          <p:cNvPr id="10246"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smtClean="0">
                <a:solidFill>
                  <a:srgbClr val="FFFF99"/>
                </a:solidFill>
                <a:latin typeface="Attari_Quran" pitchFamily="2" charset="-78"/>
                <a:cs typeface="Attari_Quran" pitchFamily="2" charset="-78"/>
              </a:rPr>
              <a:t>دُعاءُ الصّباح </a:t>
            </a:r>
            <a:endParaRPr lang="ar-SA" sz="2800" b="1" dirty="0">
              <a:solidFill>
                <a:srgbClr val="FFFF99"/>
              </a:solidFill>
              <a:latin typeface="Attari_Quran" pitchFamily="2" charset="-78"/>
              <a:cs typeface="Attari_Quran" pitchFamily="2" charset="-78"/>
            </a:endParaRPr>
          </a:p>
        </p:txBody>
      </p:sp>
    </p:spTree>
    <p:extLst>
      <p:ext uri="{BB962C8B-B14F-4D97-AF65-F5344CB8AC3E}">
        <p14:creationId xmlns:p14="http://schemas.microsoft.com/office/powerpoint/2010/main" val="2380323683"/>
      </p:ext>
    </p:extLst>
  </p:cSld>
  <p:clrMapOvr>
    <a:masterClrMapping/>
  </p:clrMapOvr>
  <p:transition>
    <p:fade/>
  </p:transition>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68375"/>
            <a:ext cx="8763000" cy="1470025"/>
          </a:xfrm>
          <a:extLst/>
        </p:spPr>
        <p:txBody>
          <a:bodyPr/>
          <a:lstStyle/>
          <a:p>
            <a:pPr rtl="1" eaLnBrk="1" hangingPunct="1">
              <a:lnSpc>
                <a:spcPts val="8000"/>
              </a:lnSpc>
              <a:defRPr/>
            </a:pPr>
            <a:r>
              <a:rPr lang="ar-SA" sz="9200" kern="1200" dirty="0">
                <a:latin typeface="Attari_Quran" pitchFamily="2" charset="-78"/>
                <a:ea typeface="+mn-ea"/>
                <a:cs typeface="Attari_Quran" pitchFamily="2" charset="-78"/>
              </a:rPr>
              <a:t>سُبْحَانَكَ </a:t>
            </a:r>
            <a:r>
              <a:rPr lang="ar-SA" sz="9200" kern="1200" dirty="0" err="1">
                <a:latin typeface="Attari_Quran" pitchFamily="2" charset="-78"/>
                <a:ea typeface="+mn-ea"/>
                <a:cs typeface="Attari_Quran" pitchFamily="2" charset="-78"/>
              </a:rPr>
              <a:t>ٱللَّهُمَّ</a:t>
            </a:r>
            <a:r>
              <a:rPr lang="ar-SA" sz="9200" kern="1200" dirty="0">
                <a:latin typeface="Attari_Quran" pitchFamily="2" charset="-78"/>
                <a:ea typeface="+mn-ea"/>
                <a:cs typeface="Attari_Quran" pitchFamily="2" charset="-78"/>
              </a:rPr>
              <a:t> وَبِحَمْدِكَ</a:t>
            </a:r>
            <a:endParaRPr lang="en-US" sz="9200" kern="1200" dirty="0">
              <a:latin typeface="Attari_Quran" pitchFamily="2" charset="-78"/>
              <a:ea typeface="+mn-ea"/>
              <a:cs typeface="Attari_Quran" pitchFamily="2" charset="-78"/>
            </a:endParaRPr>
          </a:p>
        </p:txBody>
      </p:sp>
      <p:sp>
        <p:nvSpPr>
          <p:cNvPr id="12" name="Subtitle 4"/>
          <p:cNvSpPr>
            <a:spLocks noGrp="1"/>
          </p:cNvSpPr>
          <p:nvPr>
            <p:ph type="subTitle" idx="1"/>
          </p:nvPr>
        </p:nvSpPr>
        <p:spPr>
          <a:xfrm>
            <a:off x="228600" y="2895600"/>
            <a:ext cx="8686800" cy="1752600"/>
          </a:xfrm>
          <a:extLst/>
        </p:spPr>
        <p:txBody>
          <a:bodyPr/>
          <a:lstStyle/>
          <a:p>
            <a:pPr marL="342900" indent="-342900" eaLnBrk="1" hangingPunct="1">
              <a:defRPr/>
            </a:pPr>
            <a:r>
              <a:rPr lang="en-US" sz="3600" b="1" kern="1200" dirty="0">
                <a:ea typeface="MS Mincho" pitchFamily="49" charset="-128"/>
              </a:rPr>
              <a:t>Glory be to You, O Allah, and Yours is the praise!</a:t>
            </a:r>
          </a:p>
        </p:txBody>
      </p:sp>
      <p:sp>
        <p:nvSpPr>
          <p:cNvPr id="10244"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dirty="0" smtClean="0">
                <a:solidFill>
                  <a:srgbClr val="000066"/>
                </a:solidFill>
                <a:ea typeface="MS Mincho" pitchFamily="49" charset="-128"/>
              </a:rPr>
              <a:t>subhanaka allahumma wa bihamdika</a:t>
            </a:r>
            <a:endParaRPr lang="fi-FI" sz="3200" b="1" i="1" dirty="0">
              <a:solidFill>
                <a:srgbClr val="000066"/>
              </a:solidFill>
              <a:ea typeface="MS Mincho" pitchFamily="49" charset="-128"/>
            </a:endParaRPr>
          </a:p>
        </p:txBody>
      </p:sp>
      <p:sp>
        <p:nvSpPr>
          <p:cNvPr id="1024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dirty="0" err="1" smtClean="0">
                <a:solidFill>
                  <a:srgbClr val="FFFF99"/>
                </a:solidFill>
                <a:latin typeface="Trebuchet MS" pitchFamily="34" charset="0"/>
              </a:rPr>
              <a:t>Duá</a:t>
            </a:r>
            <a:r>
              <a:rPr lang="en-US" sz="1600" b="1" dirty="0" smtClean="0">
                <a:solidFill>
                  <a:srgbClr val="FFFF99"/>
                </a:solidFill>
                <a:latin typeface="Trebuchet MS" pitchFamily="34" charset="0"/>
              </a:rPr>
              <a:t> Sabah</a:t>
            </a:r>
            <a:endParaRPr lang="en-US" sz="1600" b="1" dirty="0">
              <a:solidFill>
                <a:srgbClr val="FFFF99"/>
              </a:solidFill>
              <a:latin typeface="Trebuchet MS" pitchFamily="34" charset="0"/>
            </a:endParaRPr>
          </a:p>
        </p:txBody>
      </p:sp>
      <p:sp>
        <p:nvSpPr>
          <p:cNvPr id="10246"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smtClean="0">
                <a:solidFill>
                  <a:srgbClr val="FFFF99"/>
                </a:solidFill>
                <a:latin typeface="Attari_Quran" pitchFamily="2" charset="-78"/>
                <a:cs typeface="Attari_Quran" pitchFamily="2" charset="-78"/>
              </a:rPr>
              <a:t>دُعاءُ الصّباح </a:t>
            </a:r>
            <a:endParaRPr lang="ar-SA" sz="2800" b="1" dirty="0">
              <a:solidFill>
                <a:srgbClr val="FFFF99"/>
              </a:solidFill>
              <a:latin typeface="Attari_Quran" pitchFamily="2" charset="-78"/>
              <a:cs typeface="Attari_Quran" pitchFamily="2" charset="-78"/>
            </a:endParaRPr>
          </a:p>
        </p:txBody>
      </p:sp>
    </p:spTree>
    <p:extLst>
      <p:ext uri="{BB962C8B-B14F-4D97-AF65-F5344CB8AC3E}">
        <p14:creationId xmlns:p14="http://schemas.microsoft.com/office/powerpoint/2010/main" val="2380323683"/>
      </p:ext>
    </p:extLst>
  </p:cSld>
  <p:clrMapOvr>
    <a:masterClrMapping/>
  </p:clrMapOvr>
  <p:transition>
    <p:fade/>
  </p:transition>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68375"/>
            <a:ext cx="8763000" cy="1470025"/>
          </a:xfrm>
          <a:extLst/>
        </p:spPr>
        <p:txBody>
          <a:bodyPr/>
          <a:lstStyle/>
          <a:p>
            <a:pPr rtl="1" eaLnBrk="1" hangingPunct="1">
              <a:lnSpc>
                <a:spcPts val="8000"/>
              </a:lnSpc>
              <a:defRPr/>
            </a:pPr>
            <a:r>
              <a:rPr lang="ar-SA" sz="9200" kern="1200" dirty="0">
                <a:latin typeface="Attari_Quran" pitchFamily="2" charset="-78"/>
                <a:ea typeface="+mn-ea"/>
                <a:cs typeface="Attari_Quran" pitchFamily="2" charset="-78"/>
              </a:rPr>
              <a:t>مَنْ ذَا يَعْرِفُ قَدْرَكَ فَلاَ يَخَافُكَ</a:t>
            </a:r>
            <a:endParaRPr lang="en-US" sz="9200" kern="1200" dirty="0">
              <a:latin typeface="Attari_Quran" pitchFamily="2" charset="-78"/>
              <a:ea typeface="+mn-ea"/>
              <a:cs typeface="Attari_Quran" pitchFamily="2" charset="-78"/>
            </a:endParaRPr>
          </a:p>
        </p:txBody>
      </p:sp>
      <p:sp>
        <p:nvSpPr>
          <p:cNvPr id="12" name="Subtitle 4"/>
          <p:cNvSpPr>
            <a:spLocks noGrp="1"/>
          </p:cNvSpPr>
          <p:nvPr>
            <p:ph type="subTitle" idx="1"/>
          </p:nvPr>
        </p:nvSpPr>
        <p:spPr>
          <a:xfrm>
            <a:off x="228600" y="2895600"/>
            <a:ext cx="8686800" cy="1752600"/>
          </a:xfrm>
          <a:extLst/>
        </p:spPr>
        <p:txBody>
          <a:bodyPr/>
          <a:lstStyle/>
          <a:p>
            <a:pPr marL="342900" indent="-342900" eaLnBrk="1" hangingPunct="1">
              <a:defRPr/>
            </a:pPr>
            <a:r>
              <a:rPr lang="en-US" sz="3600" b="1" kern="1200" dirty="0">
                <a:ea typeface="MS Mincho" pitchFamily="49" charset="-128"/>
              </a:rPr>
              <a:t>Who knows Your measure and yet does not fear You?</a:t>
            </a:r>
          </a:p>
        </p:txBody>
      </p:sp>
      <p:sp>
        <p:nvSpPr>
          <p:cNvPr id="10244"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sv-SE" sz="3200" b="1" i="1" dirty="0" smtClean="0">
                <a:solidFill>
                  <a:srgbClr val="000066"/>
                </a:solidFill>
                <a:ea typeface="MS Mincho" pitchFamily="49" charset="-128"/>
              </a:rPr>
              <a:t>man dha ya`rifu qadraka fala yakhafuka</a:t>
            </a:r>
            <a:endParaRPr lang="fi-FI" sz="3200" b="1" i="1" dirty="0">
              <a:solidFill>
                <a:srgbClr val="000066"/>
              </a:solidFill>
              <a:ea typeface="MS Mincho" pitchFamily="49" charset="-128"/>
            </a:endParaRPr>
          </a:p>
        </p:txBody>
      </p:sp>
      <p:sp>
        <p:nvSpPr>
          <p:cNvPr id="1024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dirty="0" err="1" smtClean="0">
                <a:solidFill>
                  <a:srgbClr val="FFFF99"/>
                </a:solidFill>
                <a:latin typeface="Trebuchet MS" pitchFamily="34" charset="0"/>
              </a:rPr>
              <a:t>Duá</a:t>
            </a:r>
            <a:r>
              <a:rPr lang="en-US" sz="1600" b="1" dirty="0" smtClean="0">
                <a:solidFill>
                  <a:srgbClr val="FFFF99"/>
                </a:solidFill>
                <a:latin typeface="Trebuchet MS" pitchFamily="34" charset="0"/>
              </a:rPr>
              <a:t> Sabah</a:t>
            </a:r>
            <a:endParaRPr lang="en-US" sz="1600" b="1" dirty="0">
              <a:solidFill>
                <a:srgbClr val="FFFF99"/>
              </a:solidFill>
              <a:latin typeface="Trebuchet MS" pitchFamily="34" charset="0"/>
            </a:endParaRPr>
          </a:p>
        </p:txBody>
      </p:sp>
      <p:sp>
        <p:nvSpPr>
          <p:cNvPr id="10246"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smtClean="0">
                <a:solidFill>
                  <a:srgbClr val="FFFF99"/>
                </a:solidFill>
                <a:latin typeface="Attari_Quran" pitchFamily="2" charset="-78"/>
                <a:cs typeface="Attari_Quran" pitchFamily="2" charset="-78"/>
              </a:rPr>
              <a:t>دُعاءُ الصّباح </a:t>
            </a:r>
            <a:endParaRPr lang="ar-SA" sz="2800" b="1" dirty="0">
              <a:solidFill>
                <a:srgbClr val="FFFF99"/>
              </a:solidFill>
              <a:latin typeface="Attari_Quran" pitchFamily="2" charset="-78"/>
              <a:cs typeface="Attari_Quran" pitchFamily="2" charset="-78"/>
            </a:endParaRPr>
          </a:p>
        </p:txBody>
      </p:sp>
    </p:spTree>
    <p:extLst>
      <p:ext uri="{BB962C8B-B14F-4D97-AF65-F5344CB8AC3E}">
        <p14:creationId xmlns:p14="http://schemas.microsoft.com/office/powerpoint/2010/main" val="2380323683"/>
      </p:ext>
    </p:extLst>
  </p:cSld>
  <p:clrMapOvr>
    <a:masterClrMapping/>
  </p:clrMapOvr>
  <p:transition>
    <p:fade/>
  </p:transition>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68375"/>
            <a:ext cx="8763000" cy="1470025"/>
          </a:xfrm>
          <a:extLst/>
        </p:spPr>
        <p:txBody>
          <a:bodyPr/>
          <a:lstStyle/>
          <a:p>
            <a:pPr rtl="1" eaLnBrk="1" hangingPunct="1">
              <a:lnSpc>
                <a:spcPts val="8000"/>
              </a:lnSpc>
              <a:defRPr/>
            </a:pPr>
            <a:r>
              <a:rPr lang="ar-SA" sz="9200" kern="1200" dirty="0">
                <a:latin typeface="Attari_Quran" pitchFamily="2" charset="-78"/>
                <a:ea typeface="+mn-ea"/>
                <a:cs typeface="Attari_Quran" pitchFamily="2" charset="-78"/>
              </a:rPr>
              <a:t>وَمَن ذَا يَعْلَمُ مَا انتَ فَلاَ يَهَابُكَ</a:t>
            </a:r>
            <a:endParaRPr lang="en-US" sz="9200" kern="1200" dirty="0">
              <a:latin typeface="Attari_Quran" pitchFamily="2" charset="-78"/>
              <a:ea typeface="+mn-ea"/>
              <a:cs typeface="Attari_Quran" pitchFamily="2" charset="-78"/>
            </a:endParaRPr>
          </a:p>
        </p:txBody>
      </p:sp>
      <p:sp>
        <p:nvSpPr>
          <p:cNvPr id="12" name="Subtitle 4"/>
          <p:cNvSpPr>
            <a:spLocks noGrp="1"/>
          </p:cNvSpPr>
          <p:nvPr>
            <p:ph type="subTitle" idx="1"/>
          </p:nvPr>
        </p:nvSpPr>
        <p:spPr>
          <a:xfrm>
            <a:off x="228600" y="2895600"/>
            <a:ext cx="8686800" cy="1752600"/>
          </a:xfrm>
          <a:extLst/>
        </p:spPr>
        <p:txBody>
          <a:bodyPr/>
          <a:lstStyle/>
          <a:p>
            <a:pPr marL="342900" indent="-342900" eaLnBrk="1" hangingPunct="1">
              <a:defRPr/>
            </a:pPr>
            <a:r>
              <a:rPr lang="en-US" sz="3600" b="1" kern="1200" dirty="0">
                <a:ea typeface="MS Mincho" pitchFamily="49" charset="-128"/>
              </a:rPr>
              <a:t>Who knows what You are and yet does not stand in awe of You?</a:t>
            </a:r>
          </a:p>
        </p:txBody>
      </p:sp>
      <p:sp>
        <p:nvSpPr>
          <p:cNvPr id="10244"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es-ES" sz="3200" b="1" i="1" dirty="0" err="1" smtClean="0">
                <a:solidFill>
                  <a:srgbClr val="000066"/>
                </a:solidFill>
                <a:ea typeface="MS Mincho" pitchFamily="49" charset="-128"/>
              </a:rPr>
              <a:t>wa</a:t>
            </a:r>
            <a:r>
              <a:rPr lang="es-ES" sz="3200" b="1" i="1" dirty="0" smtClean="0">
                <a:solidFill>
                  <a:srgbClr val="000066"/>
                </a:solidFill>
                <a:ea typeface="MS Mincho" pitchFamily="49" charset="-128"/>
              </a:rPr>
              <a:t> </a:t>
            </a:r>
            <a:r>
              <a:rPr lang="es-ES" sz="3200" b="1" i="1" dirty="0" err="1" smtClean="0">
                <a:solidFill>
                  <a:srgbClr val="000066"/>
                </a:solidFill>
                <a:ea typeface="MS Mincho" pitchFamily="49" charset="-128"/>
              </a:rPr>
              <a:t>man</a:t>
            </a:r>
            <a:r>
              <a:rPr lang="es-ES" sz="3200" b="1" i="1" dirty="0" smtClean="0">
                <a:solidFill>
                  <a:srgbClr val="000066"/>
                </a:solidFill>
                <a:ea typeface="MS Mincho" pitchFamily="49" charset="-128"/>
              </a:rPr>
              <a:t> </a:t>
            </a:r>
            <a:r>
              <a:rPr lang="es-ES" sz="3200" b="1" i="1" dirty="0" err="1" smtClean="0">
                <a:solidFill>
                  <a:srgbClr val="000066"/>
                </a:solidFill>
                <a:ea typeface="MS Mincho" pitchFamily="49" charset="-128"/>
              </a:rPr>
              <a:t>dha</a:t>
            </a:r>
            <a:r>
              <a:rPr lang="es-ES" sz="3200" b="1" i="1" dirty="0" smtClean="0">
                <a:solidFill>
                  <a:srgbClr val="000066"/>
                </a:solidFill>
                <a:ea typeface="MS Mincho" pitchFamily="49" charset="-128"/>
              </a:rPr>
              <a:t> </a:t>
            </a:r>
            <a:r>
              <a:rPr lang="es-ES" sz="3200" b="1" i="1" dirty="0" err="1" smtClean="0">
                <a:solidFill>
                  <a:srgbClr val="000066"/>
                </a:solidFill>
                <a:ea typeface="MS Mincho" pitchFamily="49" charset="-128"/>
              </a:rPr>
              <a:t>ya`lamu</a:t>
            </a:r>
            <a:r>
              <a:rPr lang="es-ES" sz="3200" b="1" i="1" dirty="0" smtClean="0">
                <a:solidFill>
                  <a:srgbClr val="000066"/>
                </a:solidFill>
                <a:ea typeface="MS Mincho" pitchFamily="49" charset="-128"/>
              </a:rPr>
              <a:t> </a:t>
            </a:r>
            <a:r>
              <a:rPr lang="es-ES" sz="3200" b="1" i="1" dirty="0" err="1" smtClean="0">
                <a:solidFill>
                  <a:srgbClr val="000066"/>
                </a:solidFill>
                <a:ea typeface="MS Mincho" pitchFamily="49" charset="-128"/>
              </a:rPr>
              <a:t>ma</a:t>
            </a:r>
            <a:r>
              <a:rPr lang="es-ES" sz="3200" b="1" i="1" dirty="0" smtClean="0">
                <a:solidFill>
                  <a:srgbClr val="000066"/>
                </a:solidFill>
                <a:ea typeface="MS Mincho" pitchFamily="49" charset="-128"/>
              </a:rPr>
              <a:t> anta </a:t>
            </a:r>
            <a:r>
              <a:rPr lang="es-ES" sz="3200" b="1" i="1" dirty="0" err="1" smtClean="0">
                <a:solidFill>
                  <a:srgbClr val="000066"/>
                </a:solidFill>
                <a:ea typeface="MS Mincho" pitchFamily="49" charset="-128"/>
              </a:rPr>
              <a:t>falayahabuka</a:t>
            </a:r>
            <a:endParaRPr lang="fi-FI" sz="3200" b="1" i="1" dirty="0">
              <a:solidFill>
                <a:srgbClr val="000066"/>
              </a:solidFill>
              <a:ea typeface="MS Mincho" pitchFamily="49" charset="-128"/>
            </a:endParaRPr>
          </a:p>
        </p:txBody>
      </p:sp>
      <p:sp>
        <p:nvSpPr>
          <p:cNvPr id="1024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dirty="0" err="1" smtClean="0">
                <a:solidFill>
                  <a:srgbClr val="FFFF99"/>
                </a:solidFill>
                <a:latin typeface="Trebuchet MS" pitchFamily="34" charset="0"/>
              </a:rPr>
              <a:t>Duá</a:t>
            </a:r>
            <a:r>
              <a:rPr lang="en-US" sz="1600" b="1" dirty="0" smtClean="0">
                <a:solidFill>
                  <a:srgbClr val="FFFF99"/>
                </a:solidFill>
                <a:latin typeface="Trebuchet MS" pitchFamily="34" charset="0"/>
              </a:rPr>
              <a:t> Sabah</a:t>
            </a:r>
            <a:endParaRPr lang="en-US" sz="1600" b="1" dirty="0">
              <a:solidFill>
                <a:srgbClr val="FFFF99"/>
              </a:solidFill>
              <a:latin typeface="Trebuchet MS" pitchFamily="34" charset="0"/>
            </a:endParaRPr>
          </a:p>
        </p:txBody>
      </p:sp>
      <p:sp>
        <p:nvSpPr>
          <p:cNvPr id="10246"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smtClean="0">
                <a:solidFill>
                  <a:srgbClr val="FFFF99"/>
                </a:solidFill>
                <a:latin typeface="Attari_Quran" pitchFamily="2" charset="-78"/>
                <a:cs typeface="Attari_Quran" pitchFamily="2" charset="-78"/>
              </a:rPr>
              <a:t>دُعاءُ الصّباح </a:t>
            </a:r>
            <a:endParaRPr lang="ar-SA" sz="2800" b="1" dirty="0">
              <a:solidFill>
                <a:srgbClr val="FFFF99"/>
              </a:solidFill>
              <a:latin typeface="Attari_Quran" pitchFamily="2" charset="-78"/>
              <a:cs typeface="Attari_Quran" pitchFamily="2" charset="-78"/>
            </a:endParaRPr>
          </a:p>
        </p:txBody>
      </p:sp>
    </p:spTree>
    <p:extLst>
      <p:ext uri="{BB962C8B-B14F-4D97-AF65-F5344CB8AC3E}">
        <p14:creationId xmlns:p14="http://schemas.microsoft.com/office/powerpoint/2010/main" val="2380323683"/>
      </p:ext>
    </p:extLst>
  </p:cSld>
  <p:clrMapOvr>
    <a:masterClrMapping/>
  </p:clrMapOvr>
  <p:transition>
    <p:fade/>
  </p:transition>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68375"/>
            <a:ext cx="8763000" cy="1470025"/>
          </a:xfrm>
          <a:extLst/>
        </p:spPr>
        <p:txBody>
          <a:bodyPr/>
          <a:lstStyle/>
          <a:p>
            <a:pPr rtl="1" eaLnBrk="1" hangingPunct="1">
              <a:lnSpc>
                <a:spcPts val="8000"/>
              </a:lnSpc>
              <a:defRPr/>
            </a:pPr>
            <a:r>
              <a:rPr lang="ar-SA" sz="9200" kern="1200" dirty="0">
                <a:latin typeface="Attari_Quran" pitchFamily="2" charset="-78"/>
                <a:ea typeface="+mn-ea"/>
                <a:cs typeface="Attari_Quran" pitchFamily="2" charset="-78"/>
              </a:rPr>
              <a:t>الَّفْتَ بِقُدْرَتِكَ </a:t>
            </a:r>
            <a:r>
              <a:rPr lang="ar-SA" sz="9200" kern="1200" dirty="0" err="1">
                <a:latin typeface="Attari_Quran" pitchFamily="2" charset="-78"/>
                <a:ea typeface="+mn-ea"/>
                <a:cs typeface="Attari_Quran" pitchFamily="2" charset="-78"/>
              </a:rPr>
              <a:t>ٱلْفِرَقَ</a:t>
            </a:r>
            <a:endParaRPr lang="en-US" sz="9200" kern="1200" dirty="0">
              <a:latin typeface="Attari_Quran" pitchFamily="2" charset="-78"/>
              <a:ea typeface="+mn-ea"/>
              <a:cs typeface="Attari_Quran" pitchFamily="2" charset="-78"/>
            </a:endParaRPr>
          </a:p>
        </p:txBody>
      </p:sp>
      <p:sp>
        <p:nvSpPr>
          <p:cNvPr id="12" name="Subtitle 4"/>
          <p:cNvSpPr>
            <a:spLocks noGrp="1"/>
          </p:cNvSpPr>
          <p:nvPr>
            <p:ph type="subTitle" idx="1"/>
          </p:nvPr>
        </p:nvSpPr>
        <p:spPr>
          <a:xfrm>
            <a:off x="228600" y="2895600"/>
            <a:ext cx="8686800" cy="1752600"/>
          </a:xfrm>
          <a:extLst/>
        </p:spPr>
        <p:txBody>
          <a:bodyPr/>
          <a:lstStyle/>
          <a:p>
            <a:pPr marL="342900" indent="-342900" eaLnBrk="1" hangingPunct="1">
              <a:defRPr/>
            </a:pPr>
            <a:r>
              <a:rPr lang="en-US" sz="3600" b="1" kern="1200" dirty="0">
                <a:ea typeface="MS Mincho" pitchFamily="49" charset="-128"/>
              </a:rPr>
              <a:t>Through Your power, You have joined disparate things,</a:t>
            </a:r>
          </a:p>
        </p:txBody>
      </p:sp>
      <p:sp>
        <p:nvSpPr>
          <p:cNvPr id="10244"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dirty="0" smtClean="0">
                <a:solidFill>
                  <a:srgbClr val="000066"/>
                </a:solidFill>
                <a:ea typeface="MS Mincho" pitchFamily="49" charset="-128"/>
              </a:rPr>
              <a:t>allafta biqudratika alfiraqa</a:t>
            </a:r>
            <a:endParaRPr lang="fi-FI" sz="3200" b="1" i="1" dirty="0">
              <a:solidFill>
                <a:srgbClr val="000066"/>
              </a:solidFill>
              <a:ea typeface="MS Mincho" pitchFamily="49" charset="-128"/>
            </a:endParaRPr>
          </a:p>
        </p:txBody>
      </p:sp>
      <p:sp>
        <p:nvSpPr>
          <p:cNvPr id="1024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dirty="0" err="1" smtClean="0">
                <a:solidFill>
                  <a:srgbClr val="FFFF99"/>
                </a:solidFill>
                <a:latin typeface="Trebuchet MS" pitchFamily="34" charset="0"/>
              </a:rPr>
              <a:t>Duá</a:t>
            </a:r>
            <a:r>
              <a:rPr lang="en-US" sz="1600" b="1" dirty="0" smtClean="0">
                <a:solidFill>
                  <a:srgbClr val="FFFF99"/>
                </a:solidFill>
                <a:latin typeface="Trebuchet MS" pitchFamily="34" charset="0"/>
              </a:rPr>
              <a:t> Sabah</a:t>
            </a:r>
            <a:endParaRPr lang="en-US" sz="1600" b="1" dirty="0">
              <a:solidFill>
                <a:srgbClr val="FFFF99"/>
              </a:solidFill>
              <a:latin typeface="Trebuchet MS" pitchFamily="34" charset="0"/>
            </a:endParaRPr>
          </a:p>
        </p:txBody>
      </p:sp>
      <p:sp>
        <p:nvSpPr>
          <p:cNvPr id="10246"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smtClean="0">
                <a:solidFill>
                  <a:srgbClr val="FFFF99"/>
                </a:solidFill>
                <a:latin typeface="Attari_Quran" pitchFamily="2" charset="-78"/>
                <a:cs typeface="Attari_Quran" pitchFamily="2" charset="-78"/>
              </a:rPr>
              <a:t>دُعاءُ الصّباح </a:t>
            </a:r>
            <a:endParaRPr lang="ar-SA" sz="2800" b="1" dirty="0">
              <a:solidFill>
                <a:srgbClr val="FFFF99"/>
              </a:solidFill>
              <a:latin typeface="Attari_Quran" pitchFamily="2" charset="-78"/>
              <a:cs typeface="Attari_Quran" pitchFamily="2" charset="-78"/>
            </a:endParaRPr>
          </a:p>
        </p:txBody>
      </p:sp>
    </p:spTree>
    <p:extLst>
      <p:ext uri="{BB962C8B-B14F-4D97-AF65-F5344CB8AC3E}">
        <p14:creationId xmlns:p14="http://schemas.microsoft.com/office/powerpoint/2010/main" val="2380323683"/>
      </p:ext>
    </p:extLst>
  </p:cSld>
  <p:clrMapOvr>
    <a:masterClrMapping/>
  </p:clrMapOvr>
  <p:transition>
    <p:fade/>
  </p:transition>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68375"/>
            <a:ext cx="8763000" cy="1470025"/>
          </a:xfrm>
          <a:extLst/>
        </p:spPr>
        <p:txBody>
          <a:bodyPr/>
          <a:lstStyle/>
          <a:p>
            <a:pPr rtl="1" eaLnBrk="1" hangingPunct="1">
              <a:lnSpc>
                <a:spcPts val="8000"/>
              </a:lnSpc>
              <a:defRPr/>
            </a:pPr>
            <a:r>
              <a:rPr lang="ar-SA" sz="9200" kern="1200" dirty="0">
                <a:latin typeface="Attari_Quran" pitchFamily="2" charset="-78"/>
                <a:ea typeface="+mn-ea"/>
                <a:cs typeface="Attari_Quran" pitchFamily="2" charset="-78"/>
              </a:rPr>
              <a:t>وَفَلَقْتَ بِلُطْفِكَ </a:t>
            </a:r>
            <a:r>
              <a:rPr lang="ar-SA" sz="9200" kern="1200" dirty="0" err="1">
                <a:latin typeface="Attari_Quran" pitchFamily="2" charset="-78"/>
                <a:ea typeface="+mn-ea"/>
                <a:cs typeface="Attari_Quran" pitchFamily="2" charset="-78"/>
              </a:rPr>
              <a:t>ٱلْفَلَقَ</a:t>
            </a:r>
            <a:endParaRPr lang="en-US" sz="9200" kern="1200" dirty="0">
              <a:latin typeface="Attari_Quran" pitchFamily="2" charset="-78"/>
              <a:ea typeface="+mn-ea"/>
              <a:cs typeface="Attari_Quran" pitchFamily="2" charset="-78"/>
            </a:endParaRPr>
          </a:p>
        </p:txBody>
      </p:sp>
      <p:sp>
        <p:nvSpPr>
          <p:cNvPr id="12" name="Subtitle 4"/>
          <p:cNvSpPr>
            <a:spLocks noGrp="1"/>
          </p:cNvSpPr>
          <p:nvPr>
            <p:ph type="subTitle" idx="1"/>
          </p:nvPr>
        </p:nvSpPr>
        <p:spPr>
          <a:xfrm>
            <a:off x="228600" y="2895600"/>
            <a:ext cx="8686800" cy="1752600"/>
          </a:xfrm>
          <a:extLst/>
        </p:spPr>
        <p:txBody>
          <a:bodyPr/>
          <a:lstStyle/>
          <a:p>
            <a:pPr marL="342900" indent="-342900" eaLnBrk="1" hangingPunct="1">
              <a:defRPr/>
            </a:pPr>
            <a:r>
              <a:rPr lang="en-US" sz="3600" b="1" kern="1200" dirty="0">
                <a:ea typeface="MS Mincho" pitchFamily="49" charset="-128"/>
              </a:rPr>
              <a:t>through Your gentleness, You have cleaved apart the daybreak,</a:t>
            </a:r>
          </a:p>
        </p:txBody>
      </p:sp>
      <p:sp>
        <p:nvSpPr>
          <p:cNvPr id="10244"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dirty="0" smtClean="0">
                <a:solidFill>
                  <a:srgbClr val="000066"/>
                </a:solidFill>
                <a:ea typeface="MS Mincho" pitchFamily="49" charset="-128"/>
              </a:rPr>
              <a:t>wa falaqta bilutfika alfalaqa</a:t>
            </a:r>
            <a:endParaRPr lang="fi-FI" sz="3200" b="1" i="1" dirty="0">
              <a:solidFill>
                <a:srgbClr val="000066"/>
              </a:solidFill>
              <a:ea typeface="MS Mincho" pitchFamily="49" charset="-128"/>
            </a:endParaRPr>
          </a:p>
        </p:txBody>
      </p:sp>
      <p:sp>
        <p:nvSpPr>
          <p:cNvPr id="1024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dirty="0" err="1" smtClean="0">
                <a:solidFill>
                  <a:srgbClr val="FFFF99"/>
                </a:solidFill>
                <a:latin typeface="Trebuchet MS" pitchFamily="34" charset="0"/>
              </a:rPr>
              <a:t>Duá</a:t>
            </a:r>
            <a:r>
              <a:rPr lang="en-US" sz="1600" b="1" dirty="0" smtClean="0">
                <a:solidFill>
                  <a:srgbClr val="FFFF99"/>
                </a:solidFill>
                <a:latin typeface="Trebuchet MS" pitchFamily="34" charset="0"/>
              </a:rPr>
              <a:t> Sabah</a:t>
            </a:r>
            <a:endParaRPr lang="en-US" sz="1600" b="1" dirty="0">
              <a:solidFill>
                <a:srgbClr val="FFFF99"/>
              </a:solidFill>
              <a:latin typeface="Trebuchet MS" pitchFamily="34" charset="0"/>
            </a:endParaRPr>
          </a:p>
        </p:txBody>
      </p:sp>
      <p:sp>
        <p:nvSpPr>
          <p:cNvPr id="10246"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smtClean="0">
                <a:solidFill>
                  <a:srgbClr val="FFFF99"/>
                </a:solidFill>
                <a:latin typeface="Attari_Quran" pitchFamily="2" charset="-78"/>
                <a:cs typeface="Attari_Quran" pitchFamily="2" charset="-78"/>
              </a:rPr>
              <a:t>دُعاءُ الصّباح </a:t>
            </a:r>
            <a:endParaRPr lang="ar-SA" sz="2800" b="1" dirty="0">
              <a:solidFill>
                <a:srgbClr val="FFFF99"/>
              </a:solidFill>
              <a:latin typeface="Attari_Quran" pitchFamily="2" charset="-78"/>
              <a:cs typeface="Attari_Quran" pitchFamily="2" charset="-78"/>
            </a:endParaRPr>
          </a:p>
        </p:txBody>
      </p:sp>
    </p:spTree>
    <p:extLst>
      <p:ext uri="{BB962C8B-B14F-4D97-AF65-F5344CB8AC3E}">
        <p14:creationId xmlns:p14="http://schemas.microsoft.com/office/powerpoint/2010/main" val="2380323683"/>
      </p:ext>
    </p:extLst>
  </p:cSld>
  <p:clrMapOvr>
    <a:masterClrMapping/>
  </p:clrMapOvr>
  <p:transition>
    <p:fade/>
  </p:transition>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68375"/>
            <a:ext cx="8763000" cy="1470025"/>
          </a:xfrm>
          <a:extLst/>
        </p:spPr>
        <p:txBody>
          <a:bodyPr/>
          <a:lstStyle/>
          <a:p>
            <a:pPr rtl="1" eaLnBrk="1" hangingPunct="1">
              <a:lnSpc>
                <a:spcPts val="8000"/>
              </a:lnSpc>
              <a:defRPr/>
            </a:pPr>
            <a:r>
              <a:rPr lang="ar-SA" sz="9200" kern="1200" dirty="0">
                <a:latin typeface="Attari_Quran" pitchFamily="2" charset="-78"/>
                <a:ea typeface="+mn-ea"/>
                <a:cs typeface="Attari_Quran" pitchFamily="2" charset="-78"/>
              </a:rPr>
              <a:t>وَانَرْتَ بِكَرَمِكَ ديَاجِيَ </a:t>
            </a:r>
            <a:r>
              <a:rPr lang="ar-SA" sz="9200" kern="1200" dirty="0" err="1">
                <a:latin typeface="Attari_Quran" pitchFamily="2" charset="-78"/>
                <a:ea typeface="+mn-ea"/>
                <a:cs typeface="Attari_Quran" pitchFamily="2" charset="-78"/>
              </a:rPr>
              <a:t>ٱلْغَسَقِ</a:t>
            </a:r>
            <a:endParaRPr lang="en-US" sz="9200" kern="1200" dirty="0">
              <a:latin typeface="Attari_Quran" pitchFamily="2" charset="-78"/>
              <a:ea typeface="+mn-ea"/>
              <a:cs typeface="Attari_Quran" pitchFamily="2" charset="-78"/>
            </a:endParaRPr>
          </a:p>
        </p:txBody>
      </p:sp>
      <p:sp>
        <p:nvSpPr>
          <p:cNvPr id="12" name="Subtitle 4"/>
          <p:cNvSpPr>
            <a:spLocks noGrp="1"/>
          </p:cNvSpPr>
          <p:nvPr>
            <p:ph type="subTitle" idx="1"/>
          </p:nvPr>
        </p:nvSpPr>
        <p:spPr>
          <a:xfrm>
            <a:off x="228600" y="2895600"/>
            <a:ext cx="8686800" cy="1752600"/>
          </a:xfrm>
          <a:extLst/>
        </p:spPr>
        <p:txBody>
          <a:bodyPr/>
          <a:lstStyle/>
          <a:p>
            <a:pPr marL="342900" indent="-342900" eaLnBrk="1" hangingPunct="1">
              <a:defRPr/>
            </a:pPr>
            <a:r>
              <a:rPr lang="en-US" sz="3600" b="1" kern="1200" dirty="0">
                <a:ea typeface="MS Mincho" pitchFamily="49" charset="-128"/>
              </a:rPr>
              <a:t>through Your generosity, You have illumined the dark shrouds of night,</a:t>
            </a:r>
          </a:p>
        </p:txBody>
      </p:sp>
      <p:sp>
        <p:nvSpPr>
          <p:cNvPr id="10244"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dirty="0" smtClean="0">
                <a:solidFill>
                  <a:srgbClr val="000066"/>
                </a:solidFill>
                <a:ea typeface="MS Mincho" pitchFamily="49" charset="-128"/>
              </a:rPr>
              <a:t>wa anarta bikaramika dayajiya alghasaqi</a:t>
            </a:r>
            <a:endParaRPr lang="fi-FI" sz="3200" b="1" i="1" dirty="0">
              <a:solidFill>
                <a:srgbClr val="000066"/>
              </a:solidFill>
              <a:ea typeface="MS Mincho" pitchFamily="49" charset="-128"/>
            </a:endParaRPr>
          </a:p>
        </p:txBody>
      </p:sp>
      <p:sp>
        <p:nvSpPr>
          <p:cNvPr id="1024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dirty="0" err="1" smtClean="0">
                <a:solidFill>
                  <a:srgbClr val="FFFF99"/>
                </a:solidFill>
                <a:latin typeface="Trebuchet MS" pitchFamily="34" charset="0"/>
              </a:rPr>
              <a:t>Duá</a:t>
            </a:r>
            <a:r>
              <a:rPr lang="en-US" sz="1600" b="1" dirty="0" smtClean="0">
                <a:solidFill>
                  <a:srgbClr val="FFFF99"/>
                </a:solidFill>
                <a:latin typeface="Trebuchet MS" pitchFamily="34" charset="0"/>
              </a:rPr>
              <a:t> Sabah</a:t>
            </a:r>
            <a:endParaRPr lang="en-US" sz="1600" b="1" dirty="0">
              <a:solidFill>
                <a:srgbClr val="FFFF99"/>
              </a:solidFill>
              <a:latin typeface="Trebuchet MS" pitchFamily="34" charset="0"/>
            </a:endParaRPr>
          </a:p>
        </p:txBody>
      </p:sp>
      <p:sp>
        <p:nvSpPr>
          <p:cNvPr id="10246"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smtClean="0">
                <a:solidFill>
                  <a:srgbClr val="FFFF99"/>
                </a:solidFill>
                <a:latin typeface="Attari_Quran" pitchFamily="2" charset="-78"/>
                <a:cs typeface="Attari_Quran" pitchFamily="2" charset="-78"/>
              </a:rPr>
              <a:t>دُعاءُ الصّباح </a:t>
            </a:r>
            <a:endParaRPr lang="ar-SA" sz="2800" b="1" dirty="0">
              <a:solidFill>
                <a:srgbClr val="FFFF99"/>
              </a:solidFill>
              <a:latin typeface="Attari_Quran" pitchFamily="2" charset="-78"/>
              <a:cs typeface="Attari_Quran" pitchFamily="2" charset="-78"/>
            </a:endParaRPr>
          </a:p>
        </p:txBody>
      </p:sp>
    </p:spTree>
    <p:extLst>
      <p:ext uri="{BB962C8B-B14F-4D97-AF65-F5344CB8AC3E}">
        <p14:creationId xmlns:p14="http://schemas.microsoft.com/office/powerpoint/2010/main" val="2380323683"/>
      </p:ext>
    </p:extLst>
  </p:cSld>
  <p:clrMapOvr>
    <a:masterClrMapping/>
  </p:clrMapOvr>
  <p:transition>
    <p:fade/>
  </p:transition>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68375"/>
            <a:ext cx="8763000" cy="1470025"/>
          </a:xfrm>
          <a:extLst/>
        </p:spPr>
        <p:txBody>
          <a:bodyPr/>
          <a:lstStyle/>
          <a:p>
            <a:pPr rtl="1" eaLnBrk="1" hangingPunct="1">
              <a:lnSpc>
                <a:spcPts val="8000"/>
              </a:lnSpc>
              <a:defRPr/>
            </a:pPr>
            <a:r>
              <a:rPr lang="ar-SA" sz="9200" kern="1200" dirty="0">
                <a:latin typeface="Attari_Quran" pitchFamily="2" charset="-78"/>
                <a:ea typeface="+mn-ea"/>
                <a:cs typeface="Attari_Quran" pitchFamily="2" charset="-78"/>
              </a:rPr>
              <a:t>وَانْهَرْتَ </a:t>
            </a:r>
            <a:r>
              <a:rPr lang="ar-SA" sz="9200" kern="1200" dirty="0" err="1">
                <a:latin typeface="Attari_Quran" pitchFamily="2" charset="-78"/>
                <a:ea typeface="+mn-ea"/>
                <a:cs typeface="Attari_Quran" pitchFamily="2" charset="-78"/>
              </a:rPr>
              <a:t>ٱلْمِيَاهَ</a:t>
            </a:r>
            <a:r>
              <a:rPr lang="ar-SA" sz="9200" kern="1200" dirty="0">
                <a:latin typeface="Attari_Quran" pitchFamily="2" charset="-78"/>
                <a:ea typeface="+mn-ea"/>
                <a:cs typeface="Attari_Quran" pitchFamily="2" charset="-78"/>
              </a:rPr>
              <a:t> مِنَ </a:t>
            </a:r>
            <a:r>
              <a:rPr lang="ar-SA" sz="9200" kern="1200" dirty="0" err="1">
                <a:latin typeface="Attari_Quran" pitchFamily="2" charset="-78"/>
                <a:ea typeface="+mn-ea"/>
                <a:cs typeface="Attari_Quran" pitchFamily="2" charset="-78"/>
              </a:rPr>
              <a:t>ٱلصُّمِّ</a:t>
            </a:r>
            <a:r>
              <a:rPr lang="ar-SA" sz="9200" kern="1200" dirty="0">
                <a:latin typeface="Attari_Quran" pitchFamily="2" charset="-78"/>
                <a:ea typeface="+mn-ea"/>
                <a:cs typeface="Attari_Quran" pitchFamily="2" charset="-78"/>
              </a:rPr>
              <a:t> </a:t>
            </a:r>
            <a:r>
              <a:rPr lang="ar-SA" sz="9200" kern="1200" dirty="0" err="1">
                <a:latin typeface="Attari_Quran" pitchFamily="2" charset="-78"/>
                <a:ea typeface="+mn-ea"/>
                <a:cs typeface="Attari_Quran" pitchFamily="2" charset="-78"/>
              </a:rPr>
              <a:t>ٱلصَّيَاخِيدِ</a:t>
            </a:r>
            <a:r>
              <a:rPr lang="ar-SA" sz="9200" kern="1200" dirty="0">
                <a:latin typeface="Attari_Quran" pitchFamily="2" charset="-78"/>
                <a:ea typeface="+mn-ea"/>
                <a:cs typeface="Attari_Quran" pitchFamily="2" charset="-78"/>
              </a:rPr>
              <a:t> عَذْباً </a:t>
            </a:r>
            <a:r>
              <a:rPr lang="ar-SA" sz="9200" kern="1200" dirty="0" smtClean="0">
                <a:latin typeface="Attari_Quran" pitchFamily="2" charset="-78"/>
                <a:ea typeface="+mn-ea"/>
                <a:cs typeface="Attari_Quran" pitchFamily="2" charset="-78"/>
              </a:rPr>
              <a:t>وَاجَاجاً</a:t>
            </a:r>
            <a:endParaRPr lang="en-US" sz="9200" kern="1200" dirty="0">
              <a:latin typeface="Attari_Quran" pitchFamily="2" charset="-78"/>
              <a:ea typeface="+mn-ea"/>
              <a:cs typeface="Attari_Quran" pitchFamily="2" charset="-78"/>
            </a:endParaRPr>
          </a:p>
        </p:txBody>
      </p:sp>
      <p:sp>
        <p:nvSpPr>
          <p:cNvPr id="12" name="Subtitle 4"/>
          <p:cNvSpPr>
            <a:spLocks noGrp="1"/>
          </p:cNvSpPr>
          <p:nvPr>
            <p:ph type="subTitle" idx="1"/>
          </p:nvPr>
        </p:nvSpPr>
        <p:spPr>
          <a:xfrm>
            <a:off x="228600" y="2895600"/>
            <a:ext cx="8686800" cy="1752600"/>
          </a:xfrm>
          <a:extLst/>
        </p:spPr>
        <p:txBody>
          <a:bodyPr/>
          <a:lstStyle/>
          <a:p>
            <a:pPr marL="342900" indent="-342900" eaLnBrk="1" hangingPunct="1">
              <a:defRPr/>
            </a:pPr>
            <a:r>
              <a:rPr lang="en-US" sz="3600" b="1" kern="1200" dirty="0">
                <a:ea typeface="MS Mincho" pitchFamily="49" charset="-128"/>
              </a:rPr>
              <a:t>made waters, sweet and salt, flow forth from hard shining stones,</a:t>
            </a:r>
          </a:p>
        </p:txBody>
      </p:sp>
      <p:sp>
        <p:nvSpPr>
          <p:cNvPr id="10244"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dirty="0" smtClean="0">
                <a:solidFill>
                  <a:srgbClr val="000066"/>
                </a:solidFill>
                <a:ea typeface="MS Mincho" pitchFamily="49" charset="-128"/>
              </a:rPr>
              <a:t>wa anharta almiyaha mina alssummi alssayakhidi `adhban wa ujajan</a:t>
            </a:r>
            <a:endParaRPr lang="fi-FI" sz="3200" b="1" i="1" dirty="0">
              <a:solidFill>
                <a:srgbClr val="000066"/>
              </a:solidFill>
              <a:ea typeface="MS Mincho" pitchFamily="49" charset="-128"/>
            </a:endParaRPr>
          </a:p>
        </p:txBody>
      </p:sp>
      <p:sp>
        <p:nvSpPr>
          <p:cNvPr id="1024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dirty="0" err="1" smtClean="0">
                <a:solidFill>
                  <a:srgbClr val="FFFF99"/>
                </a:solidFill>
                <a:latin typeface="Trebuchet MS" pitchFamily="34" charset="0"/>
              </a:rPr>
              <a:t>Duá</a:t>
            </a:r>
            <a:r>
              <a:rPr lang="en-US" sz="1600" b="1" dirty="0" smtClean="0">
                <a:solidFill>
                  <a:srgbClr val="FFFF99"/>
                </a:solidFill>
                <a:latin typeface="Trebuchet MS" pitchFamily="34" charset="0"/>
              </a:rPr>
              <a:t> Sabah</a:t>
            </a:r>
            <a:endParaRPr lang="en-US" sz="1600" b="1" dirty="0">
              <a:solidFill>
                <a:srgbClr val="FFFF99"/>
              </a:solidFill>
              <a:latin typeface="Trebuchet MS" pitchFamily="34" charset="0"/>
            </a:endParaRPr>
          </a:p>
        </p:txBody>
      </p:sp>
      <p:sp>
        <p:nvSpPr>
          <p:cNvPr id="10246"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smtClean="0">
                <a:solidFill>
                  <a:srgbClr val="FFFF99"/>
                </a:solidFill>
                <a:latin typeface="Attari_Quran" pitchFamily="2" charset="-78"/>
                <a:cs typeface="Attari_Quran" pitchFamily="2" charset="-78"/>
              </a:rPr>
              <a:t>دُعاءُ الصّباح </a:t>
            </a:r>
            <a:endParaRPr lang="ar-SA" sz="2800" b="1" dirty="0">
              <a:solidFill>
                <a:srgbClr val="FFFF99"/>
              </a:solidFill>
              <a:latin typeface="Attari_Quran" pitchFamily="2" charset="-78"/>
              <a:cs typeface="Attari_Quran" pitchFamily="2" charset="-78"/>
            </a:endParaRPr>
          </a:p>
        </p:txBody>
      </p:sp>
    </p:spTree>
    <p:extLst>
      <p:ext uri="{BB962C8B-B14F-4D97-AF65-F5344CB8AC3E}">
        <p14:creationId xmlns:p14="http://schemas.microsoft.com/office/powerpoint/2010/main" val="2380323683"/>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68375"/>
            <a:ext cx="8763000" cy="1470025"/>
          </a:xfrm>
          <a:extLst/>
        </p:spPr>
        <p:txBody>
          <a:bodyPr/>
          <a:lstStyle/>
          <a:p>
            <a:pPr rtl="1" eaLnBrk="1" hangingPunct="1">
              <a:lnSpc>
                <a:spcPts val="8000"/>
              </a:lnSpc>
              <a:defRPr/>
            </a:pPr>
            <a:r>
              <a:rPr lang="ar-SA" sz="9200" kern="1200" dirty="0">
                <a:latin typeface="Attari_Quran" pitchFamily="2" charset="-78"/>
                <a:ea typeface="+mn-ea"/>
                <a:cs typeface="Attari_Quran" pitchFamily="2" charset="-78"/>
              </a:rPr>
              <a:t>وَشَعْشَعَ ضِيَاءَ </a:t>
            </a:r>
            <a:r>
              <a:rPr lang="ar-SA" sz="9200" kern="1200" dirty="0" err="1">
                <a:latin typeface="Attari_Quran" pitchFamily="2" charset="-78"/>
                <a:ea typeface="+mn-ea"/>
                <a:cs typeface="Attari_Quran" pitchFamily="2" charset="-78"/>
              </a:rPr>
              <a:t>ٱلشَّمْسِ</a:t>
            </a:r>
            <a:r>
              <a:rPr lang="ar-SA" sz="9200" kern="1200" dirty="0">
                <a:latin typeface="Attari_Quran" pitchFamily="2" charset="-78"/>
                <a:ea typeface="+mn-ea"/>
                <a:cs typeface="Attari_Quran" pitchFamily="2" charset="-78"/>
              </a:rPr>
              <a:t> بِنُورِ </a:t>
            </a:r>
            <a:r>
              <a:rPr lang="ar-SA" sz="9200" kern="1200" dirty="0" err="1">
                <a:latin typeface="Attari_Quran" pitchFamily="2" charset="-78"/>
                <a:ea typeface="+mn-ea"/>
                <a:cs typeface="Attari_Quran" pitchFamily="2" charset="-78"/>
              </a:rPr>
              <a:t>تَاجُّجِهِ</a:t>
            </a:r>
            <a:endParaRPr lang="en-US" sz="9200" kern="1200" dirty="0">
              <a:latin typeface="Attari_Quran" pitchFamily="2" charset="-78"/>
              <a:ea typeface="+mn-ea"/>
              <a:cs typeface="Attari_Quran" pitchFamily="2" charset="-78"/>
            </a:endParaRPr>
          </a:p>
        </p:txBody>
      </p:sp>
      <p:sp>
        <p:nvSpPr>
          <p:cNvPr id="12" name="Subtitle 4"/>
          <p:cNvSpPr>
            <a:spLocks noGrp="1"/>
          </p:cNvSpPr>
          <p:nvPr>
            <p:ph type="subTitle" idx="1"/>
          </p:nvPr>
        </p:nvSpPr>
        <p:spPr>
          <a:xfrm>
            <a:off x="228600" y="2895600"/>
            <a:ext cx="8686800" cy="1752600"/>
          </a:xfrm>
          <a:extLst/>
        </p:spPr>
        <p:txBody>
          <a:bodyPr/>
          <a:lstStyle/>
          <a:p>
            <a:pPr marL="342900" indent="-342900" eaLnBrk="1" hangingPunct="1">
              <a:defRPr/>
            </a:pPr>
            <a:r>
              <a:rPr lang="en-US" sz="3600" b="1" kern="1200" dirty="0">
                <a:ea typeface="MS Mincho" pitchFamily="49" charset="-128"/>
              </a:rPr>
              <a:t>and beamed forth the brightness of the sun through the light of its blazing!</a:t>
            </a:r>
          </a:p>
        </p:txBody>
      </p:sp>
      <p:sp>
        <p:nvSpPr>
          <p:cNvPr id="10244"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dirty="0" smtClean="0">
                <a:solidFill>
                  <a:srgbClr val="000066"/>
                </a:solidFill>
                <a:ea typeface="MS Mincho" pitchFamily="49" charset="-128"/>
              </a:rPr>
              <a:t>wa sha`sha`a diya'a alshshamsi binuri ta'ajjujihi</a:t>
            </a:r>
            <a:endParaRPr lang="fi-FI" sz="3200" b="1" i="1" dirty="0">
              <a:solidFill>
                <a:srgbClr val="000066"/>
              </a:solidFill>
              <a:ea typeface="MS Mincho" pitchFamily="49" charset="-128"/>
            </a:endParaRPr>
          </a:p>
        </p:txBody>
      </p:sp>
      <p:sp>
        <p:nvSpPr>
          <p:cNvPr id="1024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dirty="0" err="1" smtClean="0">
                <a:solidFill>
                  <a:srgbClr val="FFFF99"/>
                </a:solidFill>
                <a:latin typeface="Trebuchet MS" pitchFamily="34" charset="0"/>
              </a:rPr>
              <a:t>Duá</a:t>
            </a:r>
            <a:r>
              <a:rPr lang="en-US" sz="1600" b="1" dirty="0" smtClean="0">
                <a:solidFill>
                  <a:srgbClr val="FFFF99"/>
                </a:solidFill>
                <a:latin typeface="Trebuchet MS" pitchFamily="34" charset="0"/>
              </a:rPr>
              <a:t> Sabah</a:t>
            </a:r>
            <a:endParaRPr lang="en-US" sz="1600" b="1" dirty="0">
              <a:solidFill>
                <a:srgbClr val="FFFF99"/>
              </a:solidFill>
              <a:latin typeface="Trebuchet MS" pitchFamily="34" charset="0"/>
            </a:endParaRPr>
          </a:p>
        </p:txBody>
      </p:sp>
      <p:sp>
        <p:nvSpPr>
          <p:cNvPr id="10246"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smtClean="0">
                <a:solidFill>
                  <a:srgbClr val="FFFF99"/>
                </a:solidFill>
                <a:latin typeface="Attari_Quran" pitchFamily="2" charset="-78"/>
                <a:cs typeface="Attari_Quran" pitchFamily="2" charset="-78"/>
              </a:rPr>
              <a:t>دُعاءُ الصّباح </a:t>
            </a:r>
            <a:endParaRPr lang="ar-SA" sz="2800" b="1" dirty="0">
              <a:solidFill>
                <a:srgbClr val="FFFF99"/>
              </a:solidFill>
              <a:latin typeface="Attari_Quran" pitchFamily="2" charset="-78"/>
              <a:cs typeface="Attari_Quran" pitchFamily="2" charset="-78"/>
            </a:endParaRPr>
          </a:p>
        </p:txBody>
      </p:sp>
    </p:spTree>
    <p:extLst>
      <p:ext uri="{BB962C8B-B14F-4D97-AF65-F5344CB8AC3E}">
        <p14:creationId xmlns:p14="http://schemas.microsoft.com/office/powerpoint/2010/main" val="2380323683"/>
      </p:ext>
    </p:extLst>
  </p:cSld>
  <p:clrMapOvr>
    <a:masterClrMapping/>
  </p:clrMapOvr>
  <p:transition>
    <p:fade/>
  </p:transition>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68375"/>
            <a:ext cx="8763000" cy="1470025"/>
          </a:xfrm>
          <a:extLst/>
        </p:spPr>
        <p:txBody>
          <a:bodyPr/>
          <a:lstStyle/>
          <a:p>
            <a:pPr rtl="1" eaLnBrk="1" hangingPunct="1">
              <a:lnSpc>
                <a:spcPts val="8000"/>
              </a:lnSpc>
              <a:defRPr/>
            </a:pPr>
            <a:r>
              <a:rPr lang="ar-SA" sz="9200" kern="1200" dirty="0">
                <a:latin typeface="Attari_Quran" pitchFamily="2" charset="-78"/>
                <a:ea typeface="+mn-ea"/>
                <a:cs typeface="Attari_Quran" pitchFamily="2" charset="-78"/>
              </a:rPr>
              <a:t>وَانزَلْتَ مِنَ </a:t>
            </a:r>
            <a:r>
              <a:rPr lang="ar-SA" sz="9200" kern="1200" dirty="0" err="1">
                <a:latin typeface="Attari_Quran" pitchFamily="2" charset="-78"/>
                <a:ea typeface="+mn-ea"/>
                <a:cs typeface="Attari_Quran" pitchFamily="2" charset="-78"/>
              </a:rPr>
              <a:t>ٱلمُعْصِرَاتِ</a:t>
            </a:r>
            <a:r>
              <a:rPr lang="ar-SA" sz="9200" kern="1200" dirty="0">
                <a:latin typeface="Attari_Quran" pitchFamily="2" charset="-78"/>
                <a:ea typeface="+mn-ea"/>
                <a:cs typeface="Attari_Quran" pitchFamily="2" charset="-78"/>
              </a:rPr>
              <a:t> مَاءً ثَجَّاجاً</a:t>
            </a:r>
            <a:endParaRPr lang="en-US" sz="9200" kern="1200" dirty="0">
              <a:latin typeface="Attari_Quran" pitchFamily="2" charset="-78"/>
              <a:ea typeface="+mn-ea"/>
              <a:cs typeface="Attari_Quran" pitchFamily="2" charset="-78"/>
            </a:endParaRPr>
          </a:p>
        </p:txBody>
      </p:sp>
      <p:sp>
        <p:nvSpPr>
          <p:cNvPr id="12" name="Subtitle 4"/>
          <p:cNvSpPr>
            <a:spLocks noGrp="1"/>
          </p:cNvSpPr>
          <p:nvPr>
            <p:ph type="subTitle" idx="1"/>
          </p:nvPr>
        </p:nvSpPr>
        <p:spPr>
          <a:xfrm>
            <a:off x="228600" y="2895600"/>
            <a:ext cx="8686800" cy="1752600"/>
          </a:xfrm>
          <a:extLst/>
        </p:spPr>
        <p:txBody>
          <a:bodyPr/>
          <a:lstStyle/>
          <a:p>
            <a:pPr marL="342900" indent="-342900" eaLnBrk="1" hangingPunct="1">
              <a:defRPr/>
            </a:pPr>
            <a:r>
              <a:rPr lang="en-US" sz="3600" b="1" kern="1200" dirty="0">
                <a:ea typeface="MS Mincho" pitchFamily="49" charset="-128"/>
              </a:rPr>
              <a:t>sent dawn out of rain-clouds water cascading,</a:t>
            </a:r>
          </a:p>
        </p:txBody>
      </p:sp>
      <p:sp>
        <p:nvSpPr>
          <p:cNvPr id="10244"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dirty="0" smtClean="0">
                <a:solidFill>
                  <a:srgbClr val="000066"/>
                </a:solidFill>
                <a:ea typeface="MS Mincho" pitchFamily="49" charset="-128"/>
              </a:rPr>
              <a:t>wa anzalta mina almu`sirati ma'an thajjajan</a:t>
            </a:r>
            <a:endParaRPr lang="fi-FI" sz="3200" b="1" i="1" dirty="0">
              <a:solidFill>
                <a:srgbClr val="000066"/>
              </a:solidFill>
              <a:ea typeface="MS Mincho" pitchFamily="49" charset="-128"/>
            </a:endParaRPr>
          </a:p>
        </p:txBody>
      </p:sp>
      <p:sp>
        <p:nvSpPr>
          <p:cNvPr id="1024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dirty="0" err="1" smtClean="0">
                <a:solidFill>
                  <a:srgbClr val="FFFF99"/>
                </a:solidFill>
                <a:latin typeface="Trebuchet MS" pitchFamily="34" charset="0"/>
              </a:rPr>
              <a:t>Duá</a:t>
            </a:r>
            <a:r>
              <a:rPr lang="en-US" sz="1600" b="1" dirty="0" smtClean="0">
                <a:solidFill>
                  <a:srgbClr val="FFFF99"/>
                </a:solidFill>
                <a:latin typeface="Trebuchet MS" pitchFamily="34" charset="0"/>
              </a:rPr>
              <a:t> Sabah</a:t>
            </a:r>
            <a:endParaRPr lang="en-US" sz="1600" b="1" dirty="0">
              <a:solidFill>
                <a:srgbClr val="FFFF99"/>
              </a:solidFill>
              <a:latin typeface="Trebuchet MS" pitchFamily="34" charset="0"/>
            </a:endParaRPr>
          </a:p>
        </p:txBody>
      </p:sp>
      <p:sp>
        <p:nvSpPr>
          <p:cNvPr id="10246"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smtClean="0">
                <a:solidFill>
                  <a:srgbClr val="FFFF99"/>
                </a:solidFill>
                <a:latin typeface="Attari_Quran" pitchFamily="2" charset="-78"/>
                <a:cs typeface="Attari_Quran" pitchFamily="2" charset="-78"/>
              </a:rPr>
              <a:t>دُعاءُ الصّباح </a:t>
            </a:r>
            <a:endParaRPr lang="ar-SA" sz="2800" b="1" dirty="0">
              <a:solidFill>
                <a:srgbClr val="FFFF99"/>
              </a:solidFill>
              <a:latin typeface="Attari_Quran" pitchFamily="2" charset="-78"/>
              <a:cs typeface="Attari_Quran" pitchFamily="2" charset="-78"/>
            </a:endParaRPr>
          </a:p>
        </p:txBody>
      </p:sp>
    </p:spTree>
    <p:extLst>
      <p:ext uri="{BB962C8B-B14F-4D97-AF65-F5344CB8AC3E}">
        <p14:creationId xmlns:p14="http://schemas.microsoft.com/office/powerpoint/2010/main" val="2380323683"/>
      </p:ext>
    </p:extLst>
  </p:cSld>
  <p:clrMapOvr>
    <a:masterClrMapping/>
  </p:clrMapOvr>
  <p:transition>
    <p:fade/>
  </p:transition>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68375"/>
            <a:ext cx="8763000" cy="1470025"/>
          </a:xfrm>
          <a:extLst/>
        </p:spPr>
        <p:txBody>
          <a:bodyPr/>
          <a:lstStyle/>
          <a:p>
            <a:pPr rtl="1" eaLnBrk="1" hangingPunct="1">
              <a:lnSpc>
                <a:spcPts val="8000"/>
              </a:lnSpc>
              <a:defRPr/>
            </a:pPr>
            <a:r>
              <a:rPr lang="ar-SA" sz="9200" kern="1200" dirty="0">
                <a:latin typeface="Attari_Quran" pitchFamily="2" charset="-78"/>
                <a:ea typeface="+mn-ea"/>
                <a:cs typeface="Attari_Quran" pitchFamily="2" charset="-78"/>
              </a:rPr>
              <a:t>وَجَعَلْتَ </a:t>
            </a:r>
            <a:r>
              <a:rPr lang="ar-SA" sz="9200" kern="1200" dirty="0" err="1">
                <a:latin typeface="Attari_Quran" pitchFamily="2" charset="-78"/>
                <a:ea typeface="+mn-ea"/>
                <a:cs typeface="Attari_Quran" pitchFamily="2" charset="-78"/>
              </a:rPr>
              <a:t>ٱلشَّمْسَ</a:t>
            </a:r>
            <a:r>
              <a:rPr lang="ar-SA" sz="9200" kern="1200" dirty="0">
                <a:latin typeface="Attari_Quran" pitchFamily="2" charset="-78"/>
                <a:ea typeface="+mn-ea"/>
                <a:cs typeface="Attari_Quran" pitchFamily="2" charset="-78"/>
              </a:rPr>
              <a:t> </a:t>
            </a:r>
            <a:r>
              <a:rPr lang="ar-SA" sz="9200" kern="1200" dirty="0" err="1">
                <a:latin typeface="Attari_Quran" pitchFamily="2" charset="-78"/>
                <a:ea typeface="+mn-ea"/>
                <a:cs typeface="Attari_Quran" pitchFamily="2" charset="-78"/>
              </a:rPr>
              <a:t>وَٱلْقَمَرَ</a:t>
            </a:r>
            <a:r>
              <a:rPr lang="ar-SA" sz="9200" kern="1200" dirty="0">
                <a:latin typeface="Attari_Quran" pitchFamily="2" charset="-78"/>
                <a:ea typeface="+mn-ea"/>
                <a:cs typeface="Attari_Quran" pitchFamily="2" charset="-78"/>
              </a:rPr>
              <a:t> لِلْبَرِيَّةِ سِرَاجاً وَهَّاجاً</a:t>
            </a:r>
            <a:endParaRPr lang="en-US" sz="9200" kern="1200" dirty="0">
              <a:latin typeface="Attari_Quran" pitchFamily="2" charset="-78"/>
              <a:ea typeface="+mn-ea"/>
              <a:cs typeface="Attari_Quran" pitchFamily="2" charset="-78"/>
            </a:endParaRPr>
          </a:p>
        </p:txBody>
      </p:sp>
      <p:sp>
        <p:nvSpPr>
          <p:cNvPr id="12" name="Subtitle 4"/>
          <p:cNvSpPr>
            <a:spLocks noGrp="1"/>
          </p:cNvSpPr>
          <p:nvPr>
            <p:ph type="subTitle" idx="1"/>
          </p:nvPr>
        </p:nvSpPr>
        <p:spPr>
          <a:xfrm>
            <a:off x="228600" y="2895600"/>
            <a:ext cx="8686800" cy="1752600"/>
          </a:xfrm>
          <a:extLst/>
        </p:spPr>
        <p:txBody>
          <a:bodyPr/>
          <a:lstStyle/>
          <a:p>
            <a:pPr marL="342900" indent="-342900" eaLnBrk="1" hangingPunct="1">
              <a:defRPr/>
            </a:pPr>
            <a:r>
              <a:rPr lang="en-US" sz="3600" b="1" kern="1200" dirty="0">
                <a:ea typeface="MS Mincho" pitchFamily="49" charset="-128"/>
              </a:rPr>
              <a:t>and appointed the sun and the moon a blazing lamp for the creatures</a:t>
            </a:r>
          </a:p>
        </p:txBody>
      </p:sp>
      <p:sp>
        <p:nvSpPr>
          <p:cNvPr id="10244"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dirty="0" smtClean="0">
                <a:solidFill>
                  <a:srgbClr val="000066"/>
                </a:solidFill>
                <a:ea typeface="MS Mincho" pitchFamily="49" charset="-128"/>
              </a:rPr>
              <a:t>wa ja`alta alshshamsa walqamara lilbariyyati sirajan wahhajan</a:t>
            </a:r>
            <a:endParaRPr lang="fi-FI" sz="3200" b="1" i="1" dirty="0">
              <a:solidFill>
                <a:srgbClr val="000066"/>
              </a:solidFill>
              <a:ea typeface="MS Mincho" pitchFamily="49" charset="-128"/>
            </a:endParaRPr>
          </a:p>
        </p:txBody>
      </p:sp>
      <p:sp>
        <p:nvSpPr>
          <p:cNvPr id="1024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dirty="0" err="1" smtClean="0">
                <a:solidFill>
                  <a:srgbClr val="FFFF99"/>
                </a:solidFill>
                <a:latin typeface="Trebuchet MS" pitchFamily="34" charset="0"/>
              </a:rPr>
              <a:t>Duá</a:t>
            </a:r>
            <a:r>
              <a:rPr lang="en-US" sz="1600" b="1" dirty="0" smtClean="0">
                <a:solidFill>
                  <a:srgbClr val="FFFF99"/>
                </a:solidFill>
                <a:latin typeface="Trebuchet MS" pitchFamily="34" charset="0"/>
              </a:rPr>
              <a:t> Sabah</a:t>
            </a:r>
            <a:endParaRPr lang="en-US" sz="1600" b="1" dirty="0">
              <a:solidFill>
                <a:srgbClr val="FFFF99"/>
              </a:solidFill>
              <a:latin typeface="Trebuchet MS" pitchFamily="34" charset="0"/>
            </a:endParaRPr>
          </a:p>
        </p:txBody>
      </p:sp>
      <p:sp>
        <p:nvSpPr>
          <p:cNvPr id="10246"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smtClean="0">
                <a:solidFill>
                  <a:srgbClr val="FFFF99"/>
                </a:solidFill>
                <a:latin typeface="Attari_Quran" pitchFamily="2" charset="-78"/>
                <a:cs typeface="Attari_Quran" pitchFamily="2" charset="-78"/>
              </a:rPr>
              <a:t>دُعاءُ الصّباح </a:t>
            </a:r>
            <a:endParaRPr lang="ar-SA" sz="2800" b="1" dirty="0">
              <a:solidFill>
                <a:srgbClr val="FFFF99"/>
              </a:solidFill>
              <a:latin typeface="Attari_Quran" pitchFamily="2" charset="-78"/>
              <a:cs typeface="Attari_Quran" pitchFamily="2" charset="-78"/>
            </a:endParaRPr>
          </a:p>
        </p:txBody>
      </p:sp>
    </p:spTree>
    <p:extLst>
      <p:ext uri="{BB962C8B-B14F-4D97-AF65-F5344CB8AC3E}">
        <p14:creationId xmlns:p14="http://schemas.microsoft.com/office/powerpoint/2010/main" val="2380323683"/>
      </p:ext>
    </p:extLst>
  </p:cSld>
  <p:clrMapOvr>
    <a:masterClrMapping/>
  </p:clrMapOvr>
  <p:transition>
    <p:fade/>
  </p:transition>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68375"/>
            <a:ext cx="8763000" cy="1470025"/>
          </a:xfrm>
          <a:extLst/>
        </p:spPr>
        <p:txBody>
          <a:bodyPr/>
          <a:lstStyle/>
          <a:p>
            <a:pPr rtl="1" eaLnBrk="1" hangingPunct="1">
              <a:lnSpc>
                <a:spcPts val="8000"/>
              </a:lnSpc>
              <a:defRPr/>
            </a:pPr>
            <a:r>
              <a:rPr lang="ar-SA" sz="9200" kern="1200" dirty="0">
                <a:latin typeface="Attari_Quran" pitchFamily="2" charset="-78"/>
                <a:ea typeface="+mn-ea"/>
                <a:cs typeface="Attari_Quran" pitchFamily="2" charset="-78"/>
              </a:rPr>
              <a:t>مِنْ غَيْرِ ان تُمَارِسَ فِيمَا </a:t>
            </a:r>
            <a:r>
              <a:rPr lang="ar-SA" sz="9200" kern="1200" dirty="0" err="1">
                <a:latin typeface="Attari_Quran" pitchFamily="2" charset="-78"/>
                <a:ea typeface="+mn-ea"/>
                <a:cs typeface="Attari_Quran" pitchFamily="2" charset="-78"/>
              </a:rPr>
              <a:t>ٱبْتَدَاتَ</a:t>
            </a:r>
            <a:r>
              <a:rPr lang="ar-SA" sz="9200" kern="1200" dirty="0">
                <a:latin typeface="Attari_Quran" pitchFamily="2" charset="-78"/>
                <a:ea typeface="+mn-ea"/>
                <a:cs typeface="Attari_Quran" pitchFamily="2" charset="-78"/>
              </a:rPr>
              <a:t> بِهِ لُغُوباً وَلاَ عِلاَجاً</a:t>
            </a:r>
            <a:endParaRPr lang="en-US" sz="9200" kern="1200" dirty="0">
              <a:latin typeface="Attari_Quran" pitchFamily="2" charset="-78"/>
              <a:ea typeface="+mn-ea"/>
              <a:cs typeface="Attari_Quran" pitchFamily="2" charset="-78"/>
            </a:endParaRPr>
          </a:p>
        </p:txBody>
      </p:sp>
      <p:sp>
        <p:nvSpPr>
          <p:cNvPr id="12" name="Subtitle 4"/>
          <p:cNvSpPr>
            <a:spLocks noGrp="1"/>
          </p:cNvSpPr>
          <p:nvPr>
            <p:ph type="subTitle" idx="1"/>
          </p:nvPr>
        </p:nvSpPr>
        <p:spPr>
          <a:xfrm>
            <a:off x="228600" y="2895600"/>
            <a:ext cx="8686800" cy="1752600"/>
          </a:xfrm>
          <a:extLst/>
        </p:spPr>
        <p:txBody>
          <a:bodyPr/>
          <a:lstStyle/>
          <a:p>
            <a:pPr marL="342900" indent="-342900" eaLnBrk="1" hangingPunct="1">
              <a:defRPr/>
            </a:pPr>
            <a:r>
              <a:rPr lang="en-US" sz="3600" b="1" kern="1200" dirty="0">
                <a:ea typeface="MS Mincho" pitchFamily="49" charset="-128"/>
              </a:rPr>
              <a:t>without experiencing in that which You originated either weariness or effort.</a:t>
            </a:r>
          </a:p>
        </p:txBody>
      </p:sp>
      <p:sp>
        <p:nvSpPr>
          <p:cNvPr id="10244"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dirty="0" smtClean="0">
                <a:solidFill>
                  <a:srgbClr val="000066"/>
                </a:solidFill>
                <a:ea typeface="MS Mincho" pitchFamily="49" charset="-128"/>
              </a:rPr>
              <a:t>min ghayri an tumarisa fima ibtada'ta bihi lughuban wa la `ilajan</a:t>
            </a:r>
            <a:endParaRPr lang="fi-FI" sz="3200" b="1" i="1" dirty="0">
              <a:solidFill>
                <a:srgbClr val="000066"/>
              </a:solidFill>
              <a:ea typeface="MS Mincho" pitchFamily="49" charset="-128"/>
            </a:endParaRPr>
          </a:p>
        </p:txBody>
      </p:sp>
      <p:sp>
        <p:nvSpPr>
          <p:cNvPr id="1024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dirty="0" err="1" smtClean="0">
                <a:solidFill>
                  <a:srgbClr val="FFFF99"/>
                </a:solidFill>
                <a:latin typeface="Trebuchet MS" pitchFamily="34" charset="0"/>
              </a:rPr>
              <a:t>Duá</a:t>
            </a:r>
            <a:r>
              <a:rPr lang="en-US" sz="1600" b="1" dirty="0" smtClean="0">
                <a:solidFill>
                  <a:srgbClr val="FFFF99"/>
                </a:solidFill>
                <a:latin typeface="Trebuchet MS" pitchFamily="34" charset="0"/>
              </a:rPr>
              <a:t> Sabah</a:t>
            </a:r>
            <a:endParaRPr lang="en-US" sz="1600" b="1" dirty="0">
              <a:solidFill>
                <a:srgbClr val="FFFF99"/>
              </a:solidFill>
              <a:latin typeface="Trebuchet MS" pitchFamily="34" charset="0"/>
            </a:endParaRPr>
          </a:p>
        </p:txBody>
      </p:sp>
      <p:sp>
        <p:nvSpPr>
          <p:cNvPr id="10246"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smtClean="0">
                <a:solidFill>
                  <a:srgbClr val="FFFF99"/>
                </a:solidFill>
                <a:latin typeface="Attari_Quran" pitchFamily="2" charset="-78"/>
                <a:cs typeface="Attari_Quran" pitchFamily="2" charset="-78"/>
              </a:rPr>
              <a:t>دُعاءُ الصّباح </a:t>
            </a:r>
            <a:endParaRPr lang="ar-SA" sz="2800" b="1" dirty="0">
              <a:solidFill>
                <a:srgbClr val="FFFF99"/>
              </a:solidFill>
              <a:latin typeface="Attari_Quran" pitchFamily="2" charset="-78"/>
              <a:cs typeface="Attari_Quran" pitchFamily="2" charset="-78"/>
            </a:endParaRPr>
          </a:p>
        </p:txBody>
      </p:sp>
    </p:spTree>
    <p:extLst>
      <p:ext uri="{BB962C8B-B14F-4D97-AF65-F5344CB8AC3E}">
        <p14:creationId xmlns:p14="http://schemas.microsoft.com/office/powerpoint/2010/main" val="2380323683"/>
      </p:ext>
    </p:extLst>
  </p:cSld>
  <p:clrMapOvr>
    <a:masterClrMapping/>
  </p:clrMapOvr>
  <p:transition>
    <p:fade/>
  </p:transition>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68375"/>
            <a:ext cx="8763000" cy="1470025"/>
          </a:xfrm>
          <a:extLst/>
        </p:spPr>
        <p:txBody>
          <a:bodyPr/>
          <a:lstStyle/>
          <a:p>
            <a:pPr rtl="1" eaLnBrk="1" hangingPunct="1">
              <a:lnSpc>
                <a:spcPts val="8000"/>
              </a:lnSpc>
              <a:defRPr/>
            </a:pPr>
            <a:r>
              <a:rPr lang="ar-SA" sz="9200" kern="1200" dirty="0">
                <a:latin typeface="Attari_Quran" pitchFamily="2" charset="-78"/>
                <a:ea typeface="+mn-ea"/>
                <a:cs typeface="Attari_Quran" pitchFamily="2" charset="-78"/>
              </a:rPr>
              <a:t>فَيَا مَنْ تَوَحَّدَ </a:t>
            </a:r>
            <a:r>
              <a:rPr lang="ar-SA" sz="9200" kern="1200" dirty="0" err="1">
                <a:latin typeface="Attari_Quran" pitchFamily="2" charset="-78"/>
                <a:ea typeface="+mn-ea"/>
                <a:cs typeface="Attari_Quran" pitchFamily="2" charset="-78"/>
              </a:rPr>
              <a:t>بِٱلْعِزِّ</a:t>
            </a:r>
            <a:r>
              <a:rPr lang="ar-SA" sz="9200" kern="1200" dirty="0">
                <a:latin typeface="Attari_Quran" pitchFamily="2" charset="-78"/>
                <a:ea typeface="+mn-ea"/>
                <a:cs typeface="Attari_Quran" pitchFamily="2" charset="-78"/>
              </a:rPr>
              <a:t> </a:t>
            </a:r>
            <a:r>
              <a:rPr lang="ar-SA" sz="9200" kern="1200" dirty="0" err="1">
                <a:latin typeface="Attari_Quran" pitchFamily="2" charset="-78"/>
                <a:ea typeface="+mn-ea"/>
                <a:cs typeface="Attari_Quran" pitchFamily="2" charset="-78"/>
              </a:rPr>
              <a:t>وَٱلْبَقَاءِ</a:t>
            </a:r>
            <a:endParaRPr lang="en-US" sz="9200" kern="1200" dirty="0">
              <a:latin typeface="Attari_Quran" pitchFamily="2" charset="-78"/>
              <a:ea typeface="+mn-ea"/>
              <a:cs typeface="Attari_Quran" pitchFamily="2" charset="-78"/>
            </a:endParaRPr>
          </a:p>
        </p:txBody>
      </p:sp>
      <p:sp>
        <p:nvSpPr>
          <p:cNvPr id="12" name="Subtitle 4"/>
          <p:cNvSpPr>
            <a:spLocks noGrp="1"/>
          </p:cNvSpPr>
          <p:nvPr>
            <p:ph type="subTitle" idx="1"/>
          </p:nvPr>
        </p:nvSpPr>
        <p:spPr>
          <a:xfrm>
            <a:off x="228600" y="2895600"/>
            <a:ext cx="8686800" cy="1752600"/>
          </a:xfrm>
          <a:extLst/>
        </p:spPr>
        <p:txBody>
          <a:bodyPr/>
          <a:lstStyle/>
          <a:p>
            <a:pPr marL="342900" indent="-342900" eaLnBrk="1" hangingPunct="1">
              <a:defRPr/>
            </a:pPr>
            <a:r>
              <a:rPr lang="en-US" sz="3600" b="1" kern="1200" dirty="0">
                <a:ea typeface="MS Mincho" pitchFamily="49" charset="-128"/>
              </a:rPr>
              <a:t>So, O He Who is alone in might and subsistence</a:t>
            </a:r>
          </a:p>
        </p:txBody>
      </p:sp>
      <p:sp>
        <p:nvSpPr>
          <p:cNvPr id="10244"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dirty="0" smtClean="0">
                <a:solidFill>
                  <a:srgbClr val="000066"/>
                </a:solidFill>
                <a:ea typeface="MS Mincho" pitchFamily="49" charset="-128"/>
              </a:rPr>
              <a:t>faya man tawahhada bil`izzi walbaqa'i</a:t>
            </a:r>
            <a:endParaRPr lang="fi-FI" sz="3200" b="1" i="1" dirty="0">
              <a:solidFill>
                <a:srgbClr val="000066"/>
              </a:solidFill>
              <a:ea typeface="MS Mincho" pitchFamily="49" charset="-128"/>
            </a:endParaRPr>
          </a:p>
        </p:txBody>
      </p:sp>
      <p:sp>
        <p:nvSpPr>
          <p:cNvPr id="1024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dirty="0" err="1" smtClean="0">
                <a:solidFill>
                  <a:srgbClr val="FFFF99"/>
                </a:solidFill>
                <a:latin typeface="Trebuchet MS" pitchFamily="34" charset="0"/>
              </a:rPr>
              <a:t>Duá</a:t>
            </a:r>
            <a:r>
              <a:rPr lang="en-US" sz="1600" b="1" dirty="0" smtClean="0">
                <a:solidFill>
                  <a:srgbClr val="FFFF99"/>
                </a:solidFill>
                <a:latin typeface="Trebuchet MS" pitchFamily="34" charset="0"/>
              </a:rPr>
              <a:t> Sabah</a:t>
            </a:r>
            <a:endParaRPr lang="en-US" sz="1600" b="1" dirty="0">
              <a:solidFill>
                <a:srgbClr val="FFFF99"/>
              </a:solidFill>
              <a:latin typeface="Trebuchet MS" pitchFamily="34" charset="0"/>
            </a:endParaRPr>
          </a:p>
        </p:txBody>
      </p:sp>
      <p:sp>
        <p:nvSpPr>
          <p:cNvPr id="10246"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smtClean="0">
                <a:solidFill>
                  <a:srgbClr val="FFFF99"/>
                </a:solidFill>
                <a:latin typeface="Attari_Quran" pitchFamily="2" charset="-78"/>
                <a:cs typeface="Attari_Quran" pitchFamily="2" charset="-78"/>
              </a:rPr>
              <a:t>دُعاءُ الصّباح </a:t>
            </a:r>
            <a:endParaRPr lang="ar-SA" sz="2800" b="1" dirty="0">
              <a:solidFill>
                <a:srgbClr val="FFFF99"/>
              </a:solidFill>
              <a:latin typeface="Attari_Quran" pitchFamily="2" charset="-78"/>
              <a:cs typeface="Attari_Quran" pitchFamily="2" charset="-78"/>
            </a:endParaRPr>
          </a:p>
        </p:txBody>
      </p:sp>
    </p:spTree>
    <p:extLst>
      <p:ext uri="{BB962C8B-B14F-4D97-AF65-F5344CB8AC3E}">
        <p14:creationId xmlns:p14="http://schemas.microsoft.com/office/powerpoint/2010/main" val="2380323683"/>
      </p:ext>
    </p:extLst>
  </p:cSld>
  <p:clrMapOvr>
    <a:masterClrMapping/>
  </p:clrMapOvr>
  <p:transition>
    <p:fade/>
  </p:transition>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68375"/>
            <a:ext cx="8763000" cy="1470025"/>
          </a:xfrm>
          <a:extLst/>
        </p:spPr>
        <p:txBody>
          <a:bodyPr/>
          <a:lstStyle/>
          <a:p>
            <a:pPr rtl="1" eaLnBrk="1" hangingPunct="1">
              <a:lnSpc>
                <a:spcPts val="8000"/>
              </a:lnSpc>
              <a:defRPr/>
            </a:pPr>
            <a:r>
              <a:rPr lang="ar-SA" sz="9200" kern="1200" dirty="0">
                <a:latin typeface="Attari_Quran" pitchFamily="2" charset="-78"/>
                <a:ea typeface="+mn-ea"/>
                <a:cs typeface="Attari_Quran" pitchFamily="2" charset="-78"/>
              </a:rPr>
              <a:t>وَقَهَرَ عِبَادَهُ </a:t>
            </a:r>
            <a:r>
              <a:rPr lang="ar-SA" sz="9200" kern="1200" dirty="0" err="1">
                <a:latin typeface="Attari_Quran" pitchFamily="2" charset="-78"/>
                <a:ea typeface="+mn-ea"/>
                <a:cs typeface="Attari_Quran" pitchFamily="2" charset="-78"/>
              </a:rPr>
              <a:t>بِٱلْمَوْتِ</a:t>
            </a:r>
            <a:r>
              <a:rPr lang="ar-SA" sz="9200" kern="1200" dirty="0">
                <a:latin typeface="Attari_Quran" pitchFamily="2" charset="-78"/>
                <a:ea typeface="+mn-ea"/>
                <a:cs typeface="Attari_Quran" pitchFamily="2" charset="-78"/>
              </a:rPr>
              <a:t> </a:t>
            </a:r>
            <a:r>
              <a:rPr lang="ar-SA" sz="9200" kern="1200" dirty="0" err="1">
                <a:latin typeface="Attari_Quran" pitchFamily="2" charset="-78"/>
                <a:ea typeface="+mn-ea"/>
                <a:cs typeface="Attari_Quran" pitchFamily="2" charset="-78"/>
              </a:rPr>
              <a:t>وَٱلْفَنَاءِ</a:t>
            </a:r>
            <a:endParaRPr lang="en-US" sz="9200" kern="1200" dirty="0">
              <a:latin typeface="Attari_Quran" pitchFamily="2" charset="-78"/>
              <a:ea typeface="+mn-ea"/>
              <a:cs typeface="Attari_Quran" pitchFamily="2" charset="-78"/>
            </a:endParaRPr>
          </a:p>
        </p:txBody>
      </p:sp>
      <p:sp>
        <p:nvSpPr>
          <p:cNvPr id="12" name="Subtitle 4"/>
          <p:cNvSpPr>
            <a:spLocks noGrp="1"/>
          </p:cNvSpPr>
          <p:nvPr>
            <p:ph type="subTitle" idx="1"/>
          </p:nvPr>
        </p:nvSpPr>
        <p:spPr>
          <a:xfrm>
            <a:off x="228600" y="2895600"/>
            <a:ext cx="8686800" cy="1752600"/>
          </a:xfrm>
          <a:extLst/>
        </p:spPr>
        <p:txBody>
          <a:bodyPr/>
          <a:lstStyle/>
          <a:p>
            <a:pPr marL="342900" indent="-342900" eaLnBrk="1" hangingPunct="1">
              <a:defRPr/>
            </a:pPr>
            <a:r>
              <a:rPr lang="en-US" sz="3600" b="1" kern="1200" dirty="0">
                <a:ea typeface="MS Mincho" pitchFamily="49" charset="-128"/>
              </a:rPr>
              <a:t>and dominates His slaves with death and annihilation,</a:t>
            </a:r>
          </a:p>
        </p:txBody>
      </p:sp>
      <p:sp>
        <p:nvSpPr>
          <p:cNvPr id="10244"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dirty="0" smtClean="0">
                <a:solidFill>
                  <a:srgbClr val="000066"/>
                </a:solidFill>
                <a:ea typeface="MS Mincho" pitchFamily="49" charset="-128"/>
              </a:rPr>
              <a:t>wa qahara `ibadahu bilmawti walfana'i</a:t>
            </a:r>
            <a:endParaRPr lang="fi-FI" sz="3200" b="1" i="1" dirty="0">
              <a:solidFill>
                <a:srgbClr val="000066"/>
              </a:solidFill>
              <a:ea typeface="MS Mincho" pitchFamily="49" charset="-128"/>
            </a:endParaRPr>
          </a:p>
        </p:txBody>
      </p:sp>
      <p:sp>
        <p:nvSpPr>
          <p:cNvPr id="1024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dirty="0" err="1" smtClean="0">
                <a:solidFill>
                  <a:srgbClr val="FFFF99"/>
                </a:solidFill>
                <a:latin typeface="Trebuchet MS" pitchFamily="34" charset="0"/>
              </a:rPr>
              <a:t>Duá</a:t>
            </a:r>
            <a:r>
              <a:rPr lang="en-US" sz="1600" b="1" dirty="0" smtClean="0">
                <a:solidFill>
                  <a:srgbClr val="FFFF99"/>
                </a:solidFill>
                <a:latin typeface="Trebuchet MS" pitchFamily="34" charset="0"/>
              </a:rPr>
              <a:t> Sabah</a:t>
            </a:r>
            <a:endParaRPr lang="en-US" sz="1600" b="1" dirty="0">
              <a:solidFill>
                <a:srgbClr val="FFFF99"/>
              </a:solidFill>
              <a:latin typeface="Trebuchet MS" pitchFamily="34" charset="0"/>
            </a:endParaRPr>
          </a:p>
        </p:txBody>
      </p:sp>
      <p:sp>
        <p:nvSpPr>
          <p:cNvPr id="10246"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smtClean="0">
                <a:solidFill>
                  <a:srgbClr val="FFFF99"/>
                </a:solidFill>
                <a:latin typeface="Attari_Quran" pitchFamily="2" charset="-78"/>
                <a:cs typeface="Attari_Quran" pitchFamily="2" charset="-78"/>
              </a:rPr>
              <a:t>دُعاءُ الصّباح </a:t>
            </a:r>
            <a:endParaRPr lang="ar-SA" sz="2800" b="1" dirty="0">
              <a:solidFill>
                <a:srgbClr val="FFFF99"/>
              </a:solidFill>
              <a:latin typeface="Attari_Quran" pitchFamily="2" charset="-78"/>
              <a:cs typeface="Attari_Quran" pitchFamily="2" charset="-78"/>
            </a:endParaRPr>
          </a:p>
        </p:txBody>
      </p:sp>
    </p:spTree>
    <p:extLst>
      <p:ext uri="{BB962C8B-B14F-4D97-AF65-F5344CB8AC3E}">
        <p14:creationId xmlns:p14="http://schemas.microsoft.com/office/powerpoint/2010/main" val="2380323683"/>
      </p:ext>
    </p:extLst>
  </p:cSld>
  <p:clrMapOvr>
    <a:masterClrMapping/>
  </p:clrMapOvr>
  <p:transition>
    <p:fade/>
  </p:transition>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68375"/>
            <a:ext cx="8763000" cy="1470025"/>
          </a:xfrm>
          <a:extLst/>
        </p:spPr>
        <p:txBody>
          <a:bodyPr/>
          <a:lstStyle/>
          <a:p>
            <a:pPr rtl="1" eaLnBrk="1" hangingPunct="1">
              <a:lnSpc>
                <a:spcPts val="8000"/>
              </a:lnSpc>
              <a:defRPr/>
            </a:pPr>
            <a:r>
              <a:rPr lang="ar-SA" sz="9200" kern="1200" dirty="0">
                <a:latin typeface="Attari_Quran" pitchFamily="2" charset="-78"/>
                <a:ea typeface="+mn-ea"/>
                <a:cs typeface="Attari_Quran" pitchFamily="2" charset="-78"/>
              </a:rPr>
              <a:t>صَلِّ </a:t>
            </a:r>
            <a:r>
              <a:rPr lang="ar-SA" sz="9200" kern="1200" dirty="0" err="1">
                <a:latin typeface="Attari_Quran" pitchFamily="2" charset="-78"/>
                <a:ea typeface="+mn-ea"/>
                <a:cs typeface="Attari_Quran" pitchFamily="2" charset="-78"/>
              </a:rPr>
              <a:t>عَلَىٰ</a:t>
            </a:r>
            <a:r>
              <a:rPr lang="ar-SA" sz="9200" kern="1200" dirty="0">
                <a:latin typeface="Attari_Quran" pitchFamily="2" charset="-78"/>
                <a:ea typeface="+mn-ea"/>
                <a:cs typeface="Attari_Quran" pitchFamily="2" charset="-78"/>
              </a:rPr>
              <a:t> مُحَمَّدٍ </a:t>
            </a:r>
            <a:r>
              <a:rPr lang="ar-SA" sz="9200" kern="1200" dirty="0" err="1">
                <a:latin typeface="Attari_Quran" pitchFamily="2" charset="-78"/>
                <a:ea typeface="+mn-ea"/>
                <a:cs typeface="Attari_Quran" pitchFamily="2" charset="-78"/>
              </a:rPr>
              <a:t>وَآلِهِ</a:t>
            </a:r>
            <a:r>
              <a:rPr lang="ar-SA" sz="9200" kern="1200" dirty="0">
                <a:latin typeface="Attari_Quran" pitchFamily="2" charset="-78"/>
                <a:ea typeface="+mn-ea"/>
                <a:cs typeface="Attari_Quran" pitchFamily="2" charset="-78"/>
              </a:rPr>
              <a:t> </a:t>
            </a:r>
            <a:r>
              <a:rPr lang="ar-SA" sz="9200" kern="1200" dirty="0" err="1">
                <a:latin typeface="Attari_Quran" pitchFamily="2" charset="-78"/>
                <a:ea typeface="+mn-ea"/>
                <a:cs typeface="Attari_Quran" pitchFamily="2" charset="-78"/>
              </a:rPr>
              <a:t>ٱلاتْقِيَاءِ</a:t>
            </a:r>
            <a:endParaRPr lang="en-US" sz="9200" kern="1200" dirty="0">
              <a:latin typeface="Attari_Quran" pitchFamily="2" charset="-78"/>
              <a:ea typeface="+mn-ea"/>
              <a:cs typeface="Attari_Quran" pitchFamily="2" charset="-78"/>
            </a:endParaRPr>
          </a:p>
        </p:txBody>
      </p:sp>
      <p:sp>
        <p:nvSpPr>
          <p:cNvPr id="12" name="Subtitle 4"/>
          <p:cNvSpPr>
            <a:spLocks noGrp="1"/>
          </p:cNvSpPr>
          <p:nvPr>
            <p:ph type="subTitle" idx="1"/>
          </p:nvPr>
        </p:nvSpPr>
        <p:spPr>
          <a:xfrm>
            <a:off x="228600" y="2895600"/>
            <a:ext cx="8686800" cy="1752600"/>
          </a:xfrm>
          <a:extLst/>
        </p:spPr>
        <p:txBody>
          <a:bodyPr/>
          <a:lstStyle/>
          <a:p>
            <a:pPr marL="342900" indent="-342900" eaLnBrk="1" hangingPunct="1">
              <a:defRPr/>
            </a:pPr>
            <a:r>
              <a:rPr lang="en-US" sz="3600" b="1" kern="1200" dirty="0">
                <a:ea typeface="MS Mincho" pitchFamily="49" charset="-128"/>
              </a:rPr>
              <a:t>(please) bless Muhammad and his household, the god-fearing,</a:t>
            </a:r>
          </a:p>
        </p:txBody>
      </p:sp>
      <p:sp>
        <p:nvSpPr>
          <p:cNvPr id="10244"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dirty="0" smtClean="0">
                <a:solidFill>
                  <a:srgbClr val="000066"/>
                </a:solidFill>
                <a:ea typeface="MS Mincho" pitchFamily="49" charset="-128"/>
              </a:rPr>
              <a:t>salli `ala muhammadin wa alihi al-atqiya'i</a:t>
            </a:r>
            <a:endParaRPr lang="fi-FI" sz="3200" b="1" i="1" dirty="0">
              <a:solidFill>
                <a:srgbClr val="000066"/>
              </a:solidFill>
              <a:ea typeface="MS Mincho" pitchFamily="49" charset="-128"/>
            </a:endParaRPr>
          </a:p>
        </p:txBody>
      </p:sp>
      <p:sp>
        <p:nvSpPr>
          <p:cNvPr id="1024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dirty="0" err="1" smtClean="0">
                <a:solidFill>
                  <a:srgbClr val="FFFF99"/>
                </a:solidFill>
                <a:latin typeface="Trebuchet MS" pitchFamily="34" charset="0"/>
              </a:rPr>
              <a:t>Duá</a:t>
            </a:r>
            <a:r>
              <a:rPr lang="en-US" sz="1600" b="1" dirty="0" smtClean="0">
                <a:solidFill>
                  <a:srgbClr val="FFFF99"/>
                </a:solidFill>
                <a:latin typeface="Trebuchet MS" pitchFamily="34" charset="0"/>
              </a:rPr>
              <a:t> Sabah</a:t>
            </a:r>
            <a:endParaRPr lang="en-US" sz="1600" b="1" dirty="0">
              <a:solidFill>
                <a:srgbClr val="FFFF99"/>
              </a:solidFill>
              <a:latin typeface="Trebuchet MS" pitchFamily="34" charset="0"/>
            </a:endParaRPr>
          </a:p>
        </p:txBody>
      </p:sp>
      <p:sp>
        <p:nvSpPr>
          <p:cNvPr id="10246"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smtClean="0">
                <a:solidFill>
                  <a:srgbClr val="FFFF99"/>
                </a:solidFill>
                <a:latin typeface="Attari_Quran" pitchFamily="2" charset="-78"/>
                <a:cs typeface="Attari_Quran" pitchFamily="2" charset="-78"/>
              </a:rPr>
              <a:t>دُعاءُ الصّباح </a:t>
            </a:r>
            <a:endParaRPr lang="ar-SA" sz="2800" b="1" dirty="0">
              <a:solidFill>
                <a:srgbClr val="FFFF99"/>
              </a:solidFill>
              <a:latin typeface="Attari_Quran" pitchFamily="2" charset="-78"/>
              <a:cs typeface="Attari_Quran" pitchFamily="2" charset="-78"/>
            </a:endParaRPr>
          </a:p>
        </p:txBody>
      </p:sp>
    </p:spTree>
    <p:extLst>
      <p:ext uri="{BB962C8B-B14F-4D97-AF65-F5344CB8AC3E}">
        <p14:creationId xmlns:p14="http://schemas.microsoft.com/office/powerpoint/2010/main" val="2380323683"/>
      </p:ext>
    </p:extLst>
  </p:cSld>
  <p:clrMapOvr>
    <a:masterClrMapping/>
  </p:clrMapOvr>
  <p:transition>
    <p:fade/>
  </p:transition>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68375"/>
            <a:ext cx="8763000" cy="1470025"/>
          </a:xfrm>
          <a:extLst/>
        </p:spPr>
        <p:txBody>
          <a:bodyPr/>
          <a:lstStyle/>
          <a:p>
            <a:pPr rtl="1" eaLnBrk="1" hangingPunct="1">
              <a:lnSpc>
                <a:spcPts val="8000"/>
              </a:lnSpc>
              <a:defRPr/>
            </a:pPr>
            <a:r>
              <a:rPr lang="ar-SA" sz="9200" kern="1200" dirty="0" err="1">
                <a:latin typeface="Attari_Quran" pitchFamily="2" charset="-78"/>
                <a:ea typeface="+mn-ea"/>
                <a:cs typeface="Attari_Quran" pitchFamily="2" charset="-78"/>
              </a:rPr>
              <a:t>وَٱسْمَعْ</a:t>
            </a:r>
            <a:r>
              <a:rPr lang="ar-SA" sz="9200" kern="1200" dirty="0">
                <a:latin typeface="Attari_Quran" pitchFamily="2" charset="-78"/>
                <a:ea typeface="+mn-ea"/>
                <a:cs typeface="Attari_Quran" pitchFamily="2" charset="-78"/>
              </a:rPr>
              <a:t> نِدَائِي </a:t>
            </a:r>
            <a:r>
              <a:rPr lang="ar-SA" sz="9200" kern="1200" dirty="0" err="1">
                <a:latin typeface="Attari_Quran" pitchFamily="2" charset="-78"/>
                <a:ea typeface="+mn-ea"/>
                <a:cs typeface="Attari_Quran" pitchFamily="2" charset="-78"/>
              </a:rPr>
              <a:t>وَٱسْتَجِبْ</a:t>
            </a:r>
            <a:r>
              <a:rPr lang="ar-SA" sz="9200" kern="1200" dirty="0">
                <a:latin typeface="Attari_Quran" pitchFamily="2" charset="-78"/>
                <a:ea typeface="+mn-ea"/>
                <a:cs typeface="Attari_Quran" pitchFamily="2" charset="-78"/>
              </a:rPr>
              <a:t> دُعَائِي</a:t>
            </a:r>
            <a:endParaRPr lang="en-US" sz="9200" kern="1200" dirty="0">
              <a:latin typeface="Attari_Quran" pitchFamily="2" charset="-78"/>
              <a:ea typeface="+mn-ea"/>
              <a:cs typeface="Attari_Quran" pitchFamily="2" charset="-78"/>
            </a:endParaRPr>
          </a:p>
        </p:txBody>
      </p:sp>
      <p:sp>
        <p:nvSpPr>
          <p:cNvPr id="12" name="Subtitle 4"/>
          <p:cNvSpPr>
            <a:spLocks noGrp="1"/>
          </p:cNvSpPr>
          <p:nvPr>
            <p:ph type="subTitle" idx="1"/>
          </p:nvPr>
        </p:nvSpPr>
        <p:spPr>
          <a:xfrm>
            <a:off x="228600" y="2895600"/>
            <a:ext cx="8686800" cy="1752600"/>
          </a:xfrm>
          <a:extLst/>
        </p:spPr>
        <p:txBody>
          <a:bodyPr/>
          <a:lstStyle/>
          <a:p>
            <a:pPr marL="342900" indent="-342900" eaLnBrk="1" hangingPunct="1">
              <a:defRPr/>
            </a:pPr>
            <a:r>
              <a:rPr lang="en-US" sz="3600" b="1" kern="1200" dirty="0">
                <a:ea typeface="MS Mincho" pitchFamily="49" charset="-128"/>
              </a:rPr>
              <a:t>answer my supplication, hear my call,</a:t>
            </a:r>
          </a:p>
        </p:txBody>
      </p:sp>
      <p:sp>
        <p:nvSpPr>
          <p:cNvPr id="10244"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dirty="0" smtClean="0">
                <a:solidFill>
                  <a:srgbClr val="000066"/>
                </a:solidFill>
                <a:ea typeface="MS Mincho" pitchFamily="49" charset="-128"/>
              </a:rPr>
              <a:t>wasma` nida'i wastajib du`a'i</a:t>
            </a:r>
            <a:endParaRPr lang="fi-FI" sz="3200" b="1" i="1" dirty="0">
              <a:solidFill>
                <a:srgbClr val="000066"/>
              </a:solidFill>
              <a:ea typeface="MS Mincho" pitchFamily="49" charset="-128"/>
            </a:endParaRPr>
          </a:p>
        </p:txBody>
      </p:sp>
      <p:sp>
        <p:nvSpPr>
          <p:cNvPr id="1024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dirty="0" err="1" smtClean="0">
                <a:solidFill>
                  <a:srgbClr val="FFFF99"/>
                </a:solidFill>
                <a:latin typeface="Trebuchet MS" pitchFamily="34" charset="0"/>
              </a:rPr>
              <a:t>Duá</a:t>
            </a:r>
            <a:r>
              <a:rPr lang="en-US" sz="1600" b="1" dirty="0" smtClean="0">
                <a:solidFill>
                  <a:srgbClr val="FFFF99"/>
                </a:solidFill>
                <a:latin typeface="Trebuchet MS" pitchFamily="34" charset="0"/>
              </a:rPr>
              <a:t> Sabah</a:t>
            </a:r>
            <a:endParaRPr lang="en-US" sz="1600" b="1" dirty="0">
              <a:solidFill>
                <a:srgbClr val="FFFF99"/>
              </a:solidFill>
              <a:latin typeface="Trebuchet MS" pitchFamily="34" charset="0"/>
            </a:endParaRPr>
          </a:p>
        </p:txBody>
      </p:sp>
      <p:sp>
        <p:nvSpPr>
          <p:cNvPr id="10246"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smtClean="0">
                <a:solidFill>
                  <a:srgbClr val="FFFF99"/>
                </a:solidFill>
                <a:latin typeface="Attari_Quran" pitchFamily="2" charset="-78"/>
                <a:cs typeface="Attari_Quran" pitchFamily="2" charset="-78"/>
              </a:rPr>
              <a:t>دُعاءُ الصّباح </a:t>
            </a:r>
            <a:endParaRPr lang="ar-SA" sz="2800" b="1" dirty="0">
              <a:solidFill>
                <a:srgbClr val="FFFF99"/>
              </a:solidFill>
              <a:latin typeface="Attari_Quran" pitchFamily="2" charset="-78"/>
              <a:cs typeface="Attari_Quran" pitchFamily="2" charset="-78"/>
            </a:endParaRPr>
          </a:p>
        </p:txBody>
      </p:sp>
    </p:spTree>
    <p:extLst>
      <p:ext uri="{BB962C8B-B14F-4D97-AF65-F5344CB8AC3E}">
        <p14:creationId xmlns:p14="http://schemas.microsoft.com/office/powerpoint/2010/main" val="2380323683"/>
      </p:ext>
    </p:extLst>
  </p:cSld>
  <p:clrMapOvr>
    <a:masterClrMapping/>
  </p:clrMapOvr>
  <p:transition>
    <p:fade/>
  </p:transition>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68375"/>
            <a:ext cx="8763000" cy="1470025"/>
          </a:xfrm>
          <a:extLst/>
        </p:spPr>
        <p:txBody>
          <a:bodyPr/>
          <a:lstStyle/>
          <a:p>
            <a:pPr rtl="1" eaLnBrk="1" hangingPunct="1">
              <a:lnSpc>
                <a:spcPts val="8000"/>
              </a:lnSpc>
              <a:defRPr/>
            </a:pPr>
            <a:r>
              <a:rPr lang="ar-SA" sz="9200" kern="1200" dirty="0">
                <a:latin typeface="Attari_Quran" pitchFamily="2" charset="-78"/>
                <a:ea typeface="+mn-ea"/>
                <a:cs typeface="Attari_Quran" pitchFamily="2" charset="-78"/>
              </a:rPr>
              <a:t>وَحَقِّقْ بِفَضْلِكَ امَلِي وَرَجَائِي</a:t>
            </a:r>
            <a:endParaRPr lang="en-US" sz="9200" kern="1200" dirty="0">
              <a:latin typeface="Attari_Quran" pitchFamily="2" charset="-78"/>
              <a:ea typeface="+mn-ea"/>
              <a:cs typeface="Attari_Quran" pitchFamily="2" charset="-78"/>
            </a:endParaRPr>
          </a:p>
        </p:txBody>
      </p:sp>
      <p:sp>
        <p:nvSpPr>
          <p:cNvPr id="12" name="Subtitle 4"/>
          <p:cNvSpPr>
            <a:spLocks noGrp="1"/>
          </p:cNvSpPr>
          <p:nvPr>
            <p:ph type="subTitle" idx="1"/>
          </p:nvPr>
        </p:nvSpPr>
        <p:spPr>
          <a:xfrm>
            <a:off x="228600" y="2895600"/>
            <a:ext cx="8686800" cy="1752600"/>
          </a:xfrm>
          <a:extLst/>
        </p:spPr>
        <p:txBody>
          <a:bodyPr/>
          <a:lstStyle/>
          <a:p>
            <a:pPr marL="342900" indent="-342900" eaLnBrk="1" hangingPunct="1">
              <a:defRPr/>
            </a:pPr>
            <a:r>
              <a:rPr lang="en-US" sz="3600" b="1" kern="1200" dirty="0">
                <a:ea typeface="MS Mincho" pitchFamily="49" charset="-128"/>
              </a:rPr>
              <a:t>and actualize through Your favor my hope and desire.</a:t>
            </a:r>
          </a:p>
        </p:txBody>
      </p:sp>
      <p:sp>
        <p:nvSpPr>
          <p:cNvPr id="10244"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dirty="0" smtClean="0">
                <a:solidFill>
                  <a:srgbClr val="000066"/>
                </a:solidFill>
                <a:ea typeface="MS Mincho" pitchFamily="49" charset="-128"/>
              </a:rPr>
              <a:t>wa haqqiq bifadlika amali wa raja'i</a:t>
            </a:r>
            <a:endParaRPr lang="fi-FI" sz="3200" b="1" i="1" dirty="0">
              <a:solidFill>
                <a:srgbClr val="000066"/>
              </a:solidFill>
              <a:ea typeface="MS Mincho" pitchFamily="49" charset="-128"/>
            </a:endParaRPr>
          </a:p>
        </p:txBody>
      </p:sp>
      <p:sp>
        <p:nvSpPr>
          <p:cNvPr id="1024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dirty="0" err="1" smtClean="0">
                <a:solidFill>
                  <a:srgbClr val="FFFF99"/>
                </a:solidFill>
                <a:latin typeface="Trebuchet MS" pitchFamily="34" charset="0"/>
              </a:rPr>
              <a:t>Duá</a:t>
            </a:r>
            <a:r>
              <a:rPr lang="en-US" sz="1600" b="1" dirty="0" smtClean="0">
                <a:solidFill>
                  <a:srgbClr val="FFFF99"/>
                </a:solidFill>
                <a:latin typeface="Trebuchet MS" pitchFamily="34" charset="0"/>
              </a:rPr>
              <a:t> Sabah</a:t>
            </a:r>
            <a:endParaRPr lang="en-US" sz="1600" b="1" dirty="0">
              <a:solidFill>
                <a:srgbClr val="FFFF99"/>
              </a:solidFill>
              <a:latin typeface="Trebuchet MS" pitchFamily="34" charset="0"/>
            </a:endParaRPr>
          </a:p>
        </p:txBody>
      </p:sp>
      <p:sp>
        <p:nvSpPr>
          <p:cNvPr id="10246"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smtClean="0">
                <a:solidFill>
                  <a:srgbClr val="FFFF99"/>
                </a:solidFill>
                <a:latin typeface="Attari_Quran" pitchFamily="2" charset="-78"/>
                <a:cs typeface="Attari_Quran" pitchFamily="2" charset="-78"/>
              </a:rPr>
              <a:t>دُعاءُ الصّباح </a:t>
            </a:r>
            <a:endParaRPr lang="ar-SA" sz="2800" b="1" dirty="0">
              <a:solidFill>
                <a:srgbClr val="FFFF99"/>
              </a:solidFill>
              <a:latin typeface="Attari_Quran" pitchFamily="2" charset="-78"/>
              <a:cs typeface="Attari_Quran" pitchFamily="2" charset="-78"/>
            </a:endParaRPr>
          </a:p>
        </p:txBody>
      </p:sp>
    </p:spTree>
    <p:extLst>
      <p:ext uri="{BB962C8B-B14F-4D97-AF65-F5344CB8AC3E}">
        <p14:creationId xmlns:p14="http://schemas.microsoft.com/office/powerpoint/2010/main" val="2380323683"/>
      </p:ext>
    </p:extLst>
  </p:cSld>
  <p:clrMapOvr>
    <a:masterClrMapping/>
  </p:clrMapOvr>
  <p:transition>
    <p:fade/>
  </p:transition>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68375"/>
            <a:ext cx="8763000" cy="1470025"/>
          </a:xfrm>
          <a:extLst/>
        </p:spPr>
        <p:txBody>
          <a:bodyPr/>
          <a:lstStyle/>
          <a:p>
            <a:pPr rtl="1" eaLnBrk="1" hangingPunct="1">
              <a:lnSpc>
                <a:spcPts val="8000"/>
              </a:lnSpc>
              <a:defRPr/>
            </a:pPr>
            <a:r>
              <a:rPr lang="ar-SA" sz="9200" kern="1200" dirty="0">
                <a:latin typeface="Attari_Quran" pitchFamily="2" charset="-78"/>
                <a:ea typeface="+mn-ea"/>
                <a:cs typeface="Attari_Quran" pitchFamily="2" charset="-78"/>
              </a:rPr>
              <a:t>يَا خَيْرَ مَنْ دُعِيَ لِكَشْفِ </a:t>
            </a:r>
            <a:r>
              <a:rPr lang="ar-SA" sz="9200" kern="1200" dirty="0" err="1">
                <a:latin typeface="Attari_Quran" pitchFamily="2" charset="-78"/>
                <a:ea typeface="+mn-ea"/>
                <a:cs typeface="Attari_Quran" pitchFamily="2" charset="-78"/>
              </a:rPr>
              <a:t>ٱلضُّرِّ</a:t>
            </a:r>
            <a:endParaRPr lang="en-US" sz="9200" kern="1200" dirty="0">
              <a:latin typeface="Attari_Quran" pitchFamily="2" charset="-78"/>
              <a:ea typeface="+mn-ea"/>
              <a:cs typeface="Attari_Quran" pitchFamily="2" charset="-78"/>
            </a:endParaRPr>
          </a:p>
        </p:txBody>
      </p:sp>
      <p:sp>
        <p:nvSpPr>
          <p:cNvPr id="12" name="Subtitle 4"/>
          <p:cNvSpPr>
            <a:spLocks noGrp="1"/>
          </p:cNvSpPr>
          <p:nvPr>
            <p:ph type="subTitle" idx="1"/>
          </p:nvPr>
        </p:nvSpPr>
        <p:spPr>
          <a:xfrm>
            <a:off x="228600" y="2895600"/>
            <a:ext cx="8686800" cy="1752600"/>
          </a:xfrm>
          <a:extLst/>
        </p:spPr>
        <p:txBody>
          <a:bodyPr/>
          <a:lstStyle/>
          <a:p>
            <a:pPr marL="342900" indent="-342900" eaLnBrk="1" hangingPunct="1">
              <a:defRPr/>
            </a:pPr>
            <a:r>
              <a:rPr lang="en-US" sz="3600" b="1" kern="1200" dirty="0">
                <a:ea typeface="MS Mincho" pitchFamily="49" charset="-128"/>
              </a:rPr>
              <a:t>O Best of those who are called to remove affliction</a:t>
            </a:r>
          </a:p>
        </p:txBody>
      </p:sp>
      <p:sp>
        <p:nvSpPr>
          <p:cNvPr id="10244"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sv-SE" sz="3200" b="1" i="1" dirty="0" smtClean="0">
                <a:solidFill>
                  <a:srgbClr val="000066"/>
                </a:solidFill>
                <a:ea typeface="MS Mincho" pitchFamily="49" charset="-128"/>
              </a:rPr>
              <a:t>ya khayra man du`iya likashfi alddurri</a:t>
            </a:r>
            <a:endParaRPr lang="fi-FI" sz="3200" b="1" i="1" dirty="0">
              <a:solidFill>
                <a:srgbClr val="000066"/>
              </a:solidFill>
              <a:ea typeface="MS Mincho" pitchFamily="49" charset="-128"/>
            </a:endParaRPr>
          </a:p>
        </p:txBody>
      </p:sp>
      <p:sp>
        <p:nvSpPr>
          <p:cNvPr id="1024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dirty="0" err="1" smtClean="0">
                <a:solidFill>
                  <a:srgbClr val="FFFF99"/>
                </a:solidFill>
                <a:latin typeface="Trebuchet MS" pitchFamily="34" charset="0"/>
              </a:rPr>
              <a:t>Duá</a:t>
            </a:r>
            <a:r>
              <a:rPr lang="en-US" sz="1600" b="1" dirty="0" smtClean="0">
                <a:solidFill>
                  <a:srgbClr val="FFFF99"/>
                </a:solidFill>
                <a:latin typeface="Trebuchet MS" pitchFamily="34" charset="0"/>
              </a:rPr>
              <a:t> Sabah</a:t>
            </a:r>
            <a:endParaRPr lang="en-US" sz="1600" b="1" dirty="0">
              <a:solidFill>
                <a:srgbClr val="FFFF99"/>
              </a:solidFill>
              <a:latin typeface="Trebuchet MS" pitchFamily="34" charset="0"/>
            </a:endParaRPr>
          </a:p>
        </p:txBody>
      </p:sp>
      <p:sp>
        <p:nvSpPr>
          <p:cNvPr id="10246"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smtClean="0">
                <a:solidFill>
                  <a:srgbClr val="FFFF99"/>
                </a:solidFill>
                <a:latin typeface="Attari_Quran" pitchFamily="2" charset="-78"/>
                <a:cs typeface="Attari_Quran" pitchFamily="2" charset="-78"/>
              </a:rPr>
              <a:t>دُعاءُ الصّباح </a:t>
            </a:r>
            <a:endParaRPr lang="ar-SA" sz="2800" b="1" dirty="0">
              <a:solidFill>
                <a:srgbClr val="FFFF99"/>
              </a:solidFill>
              <a:latin typeface="Attari_Quran" pitchFamily="2" charset="-78"/>
              <a:cs typeface="Attari_Quran" pitchFamily="2" charset="-78"/>
            </a:endParaRPr>
          </a:p>
        </p:txBody>
      </p:sp>
    </p:spTree>
    <p:extLst>
      <p:ext uri="{BB962C8B-B14F-4D97-AF65-F5344CB8AC3E}">
        <p14:creationId xmlns:p14="http://schemas.microsoft.com/office/powerpoint/2010/main" val="2380323683"/>
      </p:ext>
    </p:extLst>
  </p:cSld>
  <p:clrMapOvr>
    <a:masterClrMapping/>
  </p:clrMapOvr>
  <p:transition>
    <p:fade/>
  </p:transition>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68375"/>
            <a:ext cx="8763000" cy="1470025"/>
          </a:xfrm>
          <a:extLst/>
        </p:spPr>
        <p:txBody>
          <a:bodyPr/>
          <a:lstStyle/>
          <a:p>
            <a:pPr rtl="1" eaLnBrk="1" hangingPunct="1">
              <a:lnSpc>
                <a:spcPts val="8000"/>
              </a:lnSpc>
              <a:defRPr/>
            </a:pPr>
            <a:r>
              <a:rPr lang="ar-SA" sz="9200" kern="1200" dirty="0" err="1">
                <a:latin typeface="Attari_Quran" pitchFamily="2" charset="-78"/>
                <a:ea typeface="+mn-ea"/>
                <a:cs typeface="Attari_Quran" pitchFamily="2" charset="-78"/>
              </a:rPr>
              <a:t>وَٱلْمَامُولِ</a:t>
            </a:r>
            <a:r>
              <a:rPr lang="ar-SA" sz="9200" kern="1200" dirty="0">
                <a:latin typeface="Attari_Quran" pitchFamily="2" charset="-78"/>
                <a:ea typeface="+mn-ea"/>
                <a:cs typeface="Attari_Quran" pitchFamily="2" charset="-78"/>
              </a:rPr>
              <a:t> فِي كُلِّ عُسْرٍ وَيُسْرٍ</a:t>
            </a:r>
            <a:endParaRPr lang="en-US" sz="9200" kern="1200" dirty="0">
              <a:latin typeface="Attari_Quran" pitchFamily="2" charset="-78"/>
              <a:ea typeface="+mn-ea"/>
              <a:cs typeface="Attari_Quran" pitchFamily="2" charset="-78"/>
            </a:endParaRPr>
          </a:p>
        </p:txBody>
      </p:sp>
      <p:sp>
        <p:nvSpPr>
          <p:cNvPr id="12" name="Subtitle 4"/>
          <p:cNvSpPr>
            <a:spLocks noGrp="1"/>
          </p:cNvSpPr>
          <p:nvPr>
            <p:ph type="subTitle" idx="1"/>
          </p:nvPr>
        </p:nvSpPr>
        <p:spPr>
          <a:xfrm>
            <a:off x="228600" y="2895600"/>
            <a:ext cx="8686800" cy="1752600"/>
          </a:xfrm>
          <a:extLst/>
        </p:spPr>
        <p:txBody>
          <a:bodyPr/>
          <a:lstStyle/>
          <a:p>
            <a:pPr marL="342900" indent="-342900" eaLnBrk="1" hangingPunct="1">
              <a:defRPr/>
            </a:pPr>
            <a:r>
              <a:rPr lang="en-US" sz="3600" b="1" kern="1200" dirty="0">
                <a:ea typeface="MS Mincho" pitchFamily="49" charset="-128"/>
              </a:rPr>
              <a:t>and object of hope in difficulty and ease!</a:t>
            </a:r>
          </a:p>
        </p:txBody>
      </p:sp>
      <p:sp>
        <p:nvSpPr>
          <p:cNvPr id="10244"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dirty="0" smtClean="0">
                <a:solidFill>
                  <a:srgbClr val="000066"/>
                </a:solidFill>
                <a:ea typeface="MS Mincho" pitchFamily="49" charset="-128"/>
              </a:rPr>
              <a:t>walma'muli fi kulli `usrin wa yusrin</a:t>
            </a:r>
            <a:endParaRPr lang="fi-FI" sz="3200" b="1" i="1" dirty="0">
              <a:solidFill>
                <a:srgbClr val="000066"/>
              </a:solidFill>
              <a:ea typeface="MS Mincho" pitchFamily="49" charset="-128"/>
            </a:endParaRPr>
          </a:p>
        </p:txBody>
      </p:sp>
      <p:sp>
        <p:nvSpPr>
          <p:cNvPr id="1024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dirty="0" err="1" smtClean="0">
                <a:solidFill>
                  <a:srgbClr val="FFFF99"/>
                </a:solidFill>
                <a:latin typeface="Trebuchet MS" pitchFamily="34" charset="0"/>
              </a:rPr>
              <a:t>Duá</a:t>
            </a:r>
            <a:r>
              <a:rPr lang="en-US" sz="1600" b="1" dirty="0" smtClean="0">
                <a:solidFill>
                  <a:srgbClr val="FFFF99"/>
                </a:solidFill>
                <a:latin typeface="Trebuchet MS" pitchFamily="34" charset="0"/>
              </a:rPr>
              <a:t> Sabah</a:t>
            </a:r>
            <a:endParaRPr lang="en-US" sz="1600" b="1" dirty="0">
              <a:solidFill>
                <a:srgbClr val="FFFF99"/>
              </a:solidFill>
              <a:latin typeface="Trebuchet MS" pitchFamily="34" charset="0"/>
            </a:endParaRPr>
          </a:p>
        </p:txBody>
      </p:sp>
      <p:sp>
        <p:nvSpPr>
          <p:cNvPr id="10246"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smtClean="0">
                <a:solidFill>
                  <a:srgbClr val="FFFF99"/>
                </a:solidFill>
                <a:latin typeface="Attari_Quran" pitchFamily="2" charset="-78"/>
                <a:cs typeface="Attari_Quran" pitchFamily="2" charset="-78"/>
              </a:rPr>
              <a:t>دُعاءُ الصّباح </a:t>
            </a:r>
            <a:endParaRPr lang="ar-SA" sz="2800" b="1" dirty="0">
              <a:solidFill>
                <a:srgbClr val="FFFF99"/>
              </a:solidFill>
              <a:latin typeface="Attari_Quran" pitchFamily="2" charset="-78"/>
              <a:cs typeface="Attari_Quran" pitchFamily="2" charset="-78"/>
            </a:endParaRPr>
          </a:p>
        </p:txBody>
      </p:sp>
    </p:spTree>
    <p:extLst>
      <p:ext uri="{BB962C8B-B14F-4D97-AF65-F5344CB8AC3E}">
        <p14:creationId xmlns:p14="http://schemas.microsoft.com/office/powerpoint/2010/main" val="2380323683"/>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68375"/>
            <a:ext cx="8763000" cy="1470025"/>
          </a:xfrm>
          <a:extLst/>
        </p:spPr>
        <p:txBody>
          <a:bodyPr/>
          <a:lstStyle/>
          <a:p>
            <a:pPr rtl="1" eaLnBrk="1" hangingPunct="1">
              <a:lnSpc>
                <a:spcPts val="8000"/>
              </a:lnSpc>
              <a:defRPr/>
            </a:pPr>
            <a:r>
              <a:rPr lang="ar-SA" sz="9200" kern="1200" dirty="0">
                <a:latin typeface="Attari_Quran" pitchFamily="2" charset="-78"/>
                <a:ea typeface="+mn-ea"/>
                <a:cs typeface="Attari_Quran" pitchFamily="2" charset="-78"/>
              </a:rPr>
              <a:t>يَا مَنْ دَلَّ </a:t>
            </a:r>
            <a:r>
              <a:rPr lang="ar-SA" sz="9200" kern="1200" dirty="0" err="1">
                <a:latin typeface="Attari_Quran" pitchFamily="2" charset="-78"/>
                <a:ea typeface="+mn-ea"/>
                <a:cs typeface="Attari_Quran" pitchFamily="2" charset="-78"/>
              </a:rPr>
              <a:t>عَلَىٰ</a:t>
            </a:r>
            <a:r>
              <a:rPr lang="ar-SA" sz="9200" kern="1200" dirty="0">
                <a:latin typeface="Attari_Quran" pitchFamily="2" charset="-78"/>
                <a:ea typeface="+mn-ea"/>
                <a:cs typeface="Attari_Quran" pitchFamily="2" charset="-78"/>
              </a:rPr>
              <a:t> ذَاتِهِ بِذَاتِهِ</a:t>
            </a:r>
            <a:endParaRPr lang="en-US" sz="9200" kern="1200" dirty="0">
              <a:latin typeface="Attari_Quran" pitchFamily="2" charset="-78"/>
              <a:ea typeface="+mn-ea"/>
              <a:cs typeface="Attari_Quran" pitchFamily="2" charset="-78"/>
            </a:endParaRPr>
          </a:p>
        </p:txBody>
      </p:sp>
      <p:sp>
        <p:nvSpPr>
          <p:cNvPr id="12" name="Subtitle 4"/>
          <p:cNvSpPr>
            <a:spLocks noGrp="1"/>
          </p:cNvSpPr>
          <p:nvPr>
            <p:ph type="subTitle" idx="1"/>
          </p:nvPr>
        </p:nvSpPr>
        <p:spPr>
          <a:xfrm>
            <a:off x="228600" y="2895600"/>
            <a:ext cx="8686800" cy="1752600"/>
          </a:xfrm>
          <a:extLst/>
        </p:spPr>
        <p:txBody>
          <a:bodyPr/>
          <a:lstStyle/>
          <a:p>
            <a:pPr marL="342900" indent="-342900" eaLnBrk="1" hangingPunct="1">
              <a:defRPr/>
            </a:pPr>
            <a:r>
              <a:rPr lang="en-US" sz="3600" b="1" kern="1200" dirty="0">
                <a:ea typeface="MS Mincho" pitchFamily="49" charset="-128"/>
              </a:rPr>
              <a:t>O He Who demonstrates His Essence by His Essence,</a:t>
            </a:r>
          </a:p>
        </p:txBody>
      </p:sp>
      <p:sp>
        <p:nvSpPr>
          <p:cNvPr id="10244"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sv-SE" sz="3200" b="1" i="1" dirty="0" smtClean="0">
                <a:solidFill>
                  <a:srgbClr val="000066"/>
                </a:solidFill>
                <a:ea typeface="MS Mincho" pitchFamily="49" charset="-128"/>
              </a:rPr>
              <a:t>ya man dalla `ala dhatihi bidhatihi</a:t>
            </a:r>
            <a:endParaRPr lang="fi-FI" sz="3200" b="1" i="1" dirty="0">
              <a:solidFill>
                <a:srgbClr val="000066"/>
              </a:solidFill>
              <a:ea typeface="MS Mincho" pitchFamily="49" charset="-128"/>
            </a:endParaRPr>
          </a:p>
        </p:txBody>
      </p:sp>
      <p:sp>
        <p:nvSpPr>
          <p:cNvPr id="1024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dirty="0" err="1" smtClean="0">
                <a:solidFill>
                  <a:srgbClr val="FFFF99"/>
                </a:solidFill>
                <a:latin typeface="Trebuchet MS" pitchFamily="34" charset="0"/>
              </a:rPr>
              <a:t>Duá</a:t>
            </a:r>
            <a:r>
              <a:rPr lang="en-US" sz="1600" b="1" dirty="0" smtClean="0">
                <a:solidFill>
                  <a:srgbClr val="FFFF99"/>
                </a:solidFill>
                <a:latin typeface="Trebuchet MS" pitchFamily="34" charset="0"/>
              </a:rPr>
              <a:t> Sabah</a:t>
            </a:r>
            <a:endParaRPr lang="en-US" sz="1600" b="1" dirty="0">
              <a:solidFill>
                <a:srgbClr val="FFFF99"/>
              </a:solidFill>
              <a:latin typeface="Trebuchet MS" pitchFamily="34" charset="0"/>
            </a:endParaRPr>
          </a:p>
        </p:txBody>
      </p:sp>
      <p:sp>
        <p:nvSpPr>
          <p:cNvPr id="10246"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smtClean="0">
                <a:solidFill>
                  <a:srgbClr val="FFFF99"/>
                </a:solidFill>
                <a:latin typeface="Attari_Quran" pitchFamily="2" charset="-78"/>
                <a:cs typeface="Attari_Quran" pitchFamily="2" charset="-78"/>
              </a:rPr>
              <a:t>دُعاءُ الصّباح </a:t>
            </a:r>
            <a:endParaRPr lang="ar-SA" sz="2800" b="1" dirty="0">
              <a:solidFill>
                <a:srgbClr val="FFFF99"/>
              </a:solidFill>
              <a:latin typeface="Attari_Quran" pitchFamily="2" charset="-78"/>
              <a:cs typeface="Attari_Quran" pitchFamily="2" charset="-78"/>
            </a:endParaRPr>
          </a:p>
        </p:txBody>
      </p:sp>
    </p:spTree>
    <p:extLst>
      <p:ext uri="{BB962C8B-B14F-4D97-AF65-F5344CB8AC3E}">
        <p14:creationId xmlns:p14="http://schemas.microsoft.com/office/powerpoint/2010/main" val="2380323683"/>
      </p:ext>
    </p:extLst>
  </p:cSld>
  <p:clrMapOvr>
    <a:masterClrMapping/>
  </p:clrMapOvr>
  <p:transition>
    <p:fade/>
  </p:transition>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68375"/>
            <a:ext cx="8763000" cy="1470025"/>
          </a:xfrm>
          <a:extLst/>
        </p:spPr>
        <p:txBody>
          <a:bodyPr/>
          <a:lstStyle/>
          <a:p>
            <a:pPr rtl="1" eaLnBrk="1" hangingPunct="1">
              <a:lnSpc>
                <a:spcPts val="8000"/>
              </a:lnSpc>
              <a:defRPr/>
            </a:pPr>
            <a:r>
              <a:rPr lang="ar-SA" sz="9200" kern="1200" dirty="0">
                <a:latin typeface="Attari_Quran" pitchFamily="2" charset="-78"/>
                <a:ea typeface="+mn-ea"/>
                <a:cs typeface="Attari_Quran" pitchFamily="2" charset="-78"/>
              </a:rPr>
              <a:t>بِكَ انزَلْتُ حَاجَتِي فَلاَ تَرُدَّنِي مِنْ سَنِيِّ مَوَاهِبِكَ خَائِباً</a:t>
            </a:r>
            <a:endParaRPr lang="en-US" sz="9200" kern="1200" dirty="0">
              <a:latin typeface="Attari_Quran" pitchFamily="2" charset="-78"/>
              <a:ea typeface="+mn-ea"/>
              <a:cs typeface="Attari_Quran" pitchFamily="2" charset="-78"/>
            </a:endParaRPr>
          </a:p>
        </p:txBody>
      </p:sp>
      <p:sp>
        <p:nvSpPr>
          <p:cNvPr id="12" name="Subtitle 4"/>
          <p:cNvSpPr>
            <a:spLocks noGrp="1"/>
          </p:cNvSpPr>
          <p:nvPr>
            <p:ph type="subTitle" idx="1"/>
          </p:nvPr>
        </p:nvSpPr>
        <p:spPr>
          <a:xfrm>
            <a:off x="228600" y="2819400"/>
            <a:ext cx="8686800" cy="1752600"/>
          </a:xfrm>
          <a:extLst/>
        </p:spPr>
        <p:txBody>
          <a:bodyPr/>
          <a:lstStyle/>
          <a:p>
            <a:pPr marL="342900" indent="-342900" eaLnBrk="1" hangingPunct="1">
              <a:defRPr/>
            </a:pPr>
            <a:r>
              <a:rPr lang="en-US" sz="3600" b="1" kern="1200" dirty="0">
                <a:ea typeface="MS Mincho" pitchFamily="49" charset="-128"/>
              </a:rPr>
              <a:t>I have stated my need to You; so, do not reject me despairing of Your exalted gifts.</a:t>
            </a:r>
          </a:p>
        </p:txBody>
      </p:sp>
      <p:sp>
        <p:nvSpPr>
          <p:cNvPr id="10244"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dirty="0" smtClean="0">
                <a:solidFill>
                  <a:srgbClr val="000066"/>
                </a:solidFill>
                <a:ea typeface="MS Mincho" pitchFamily="49" charset="-128"/>
              </a:rPr>
              <a:t>bika anzaltu hajati fala taruddani min saniyyi mawahibika kha'iban</a:t>
            </a:r>
            <a:endParaRPr lang="fi-FI" sz="3200" b="1" i="1" dirty="0">
              <a:solidFill>
                <a:srgbClr val="000066"/>
              </a:solidFill>
              <a:ea typeface="MS Mincho" pitchFamily="49" charset="-128"/>
            </a:endParaRPr>
          </a:p>
        </p:txBody>
      </p:sp>
      <p:sp>
        <p:nvSpPr>
          <p:cNvPr id="1024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dirty="0" err="1" smtClean="0">
                <a:solidFill>
                  <a:srgbClr val="FFFF99"/>
                </a:solidFill>
                <a:latin typeface="Trebuchet MS" pitchFamily="34" charset="0"/>
              </a:rPr>
              <a:t>Duá</a:t>
            </a:r>
            <a:r>
              <a:rPr lang="en-US" sz="1600" b="1" dirty="0" smtClean="0">
                <a:solidFill>
                  <a:srgbClr val="FFFF99"/>
                </a:solidFill>
                <a:latin typeface="Trebuchet MS" pitchFamily="34" charset="0"/>
              </a:rPr>
              <a:t> Sabah</a:t>
            </a:r>
            <a:endParaRPr lang="en-US" sz="1600" b="1" dirty="0">
              <a:solidFill>
                <a:srgbClr val="FFFF99"/>
              </a:solidFill>
              <a:latin typeface="Trebuchet MS" pitchFamily="34" charset="0"/>
            </a:endParaRPr>
          </a:p>
        </p:txBody>
      </p:sp>
      <p:sp>
        <p:nvSpPr>
          <p:cNvPr id="10246"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smtClean="0">
                <a:solidFill>
                  <a:srgbClr val="FFFF99"/>
                </a:solidFill>
                <a:latin typeface="Attari_Quran" pitchFamily="2" charset="-78"/>
                <a:cs typeface="Attari_Quran" pitchFamily="2" charset="-78"/>
              </a:rPr>
              <a:t>دُعاءُ الصّباح </a:t>
            </a:r>
            <a:endParaRPr lang="ar-SA" sz="2800" b="1" dirty="0">
              <a:solidFill>
                <a:srgbClr val="FFFF99"/>
              </a:solidFill>
              <a:latin typeface="Attari_Quran" pitchFamily="2" charset="-78"/>
              <a:cs typeface="Attari_Quran" pitchFamily="2" charset="-78"/>
            </a:endParaRPr>
          </a:p>
        </p:txBody>
      </p:sp>
    </p:spTree>
    <p:extLst>
      <p:ext uri="{BB962C8B-B14F-4D97-AF65-F5344CB8AC3E}">
        <p14:creationId xmlns:p14="http://schemas.microsoft.com/office/powerpoint/2010/main" val="2380323683"/>
      </p:ext>
    </p:extLst>
  </p:cSld>
  <p:clrMapOvr>
    <a:masterClrMapping/>
  </p:clrMapOvr>
  <p:transition>
    <p:fade/>
  </p:transition>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68375"/>
            <a:ext cx="8763000" cy="1470025"/>
          </a:xfrm>
          <a:extLst/>
        </p:spPr>
        <p:txBody>
          <a:bodyPr/>
          <a:lstStyle/>
          <a:p>
            <a:pPr rtl="1" eaLnBrk="1" hangingPunct="1">
              <a:lnSpc>
                <a:spcPts val="8000"/>
              </a:lnSpc>
              <a:defRPr/>
            </a:pPr>
            <a:r>
              <a:rPr lang="ar-SA" sz="9200" kern="1200" dirty="0" smtClean="0">
                <a:latin typeface="Attari_Quran" pitchFamily="2" charset="-78"/>
                <a:ea typeface="+mn-ea"/>
                <a:cs typeface="Attari_Quran" pitchFamily="2" charset="-78"/>
              </a:rPr>
              <a:t>يَا </a:t>
            </a:r>
            <a:r>
              <a:rPr lang="ar-SA" sz="9200" kern="1200" dirty="0">
                <a:latin typeface="Attari_Quran" pitchFamily="2" charset="-78"/>
                <a:ea typeface="+mn-ea"/>
                <a:cs typeface="Attari_Quran" pitchFamily="2" charset="-78"/>
              </a:rPr>
              <a:t>كَرِيمُ يَا كَرِيمُ يَا كَرِيمُ</a:t>
            </a:r>
          </a:p>
        </p:txBody>
      </p:sp>
      <p:sp>
        <p:nvSpPr>
          <p:cNvPr id="12" name="Subtitle 4"/>
          <p:cNvSpPr>
            <a:spLocks noGrp="1"/>
          </p:cNvSpPr>
          <p:nvPr>
            <p:ph type="subTitle" idx="1"/>
          </p:nvPr>
        </p:nvSpPr>
        <p:spPr>
          <a:xfrm>
            <a:off x="228600" y="2895600"/>
            <a:ext cx="8686800" cy="1752600"/>
          </a:xfrm>
          <a:extLst/>
        </p:spPr>
        <p:txBody>
          <a:bodyPr/>
          <a:lstStyle/>
          <a:p>
            <a:pPr marL="342900" indent="-342900" eaLnBrk="1" hangingPunct="1">
              <a:defRPr/>
            </a:pPr>
            <a:r>
              <a:rPr lang="en-US" sz="3600" b="1" kern="1200" dirty="0">
                <a:ea typeface="MS Mincho" pitchFamily="49" charset="-128"/>
              </a:rPr>
              <a:t>O All-generous! O All-generous! O All-generous!</a:t>
            </a:r>
          </a:p>
        </p:txBody>
      </p:sp>
      <p:sp>
        <p:nvSpPr>
          <p:cNvPr id="10244"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dirty="0" smtClean="0">
                <a:solidFill>
                  <a:srgbClr val="000066"/>
                </a:solidFill>
                <a:ea typeface="MS Mincho" pitchFamily="49" charset="-128"/>
              </a:rPr>
              <a:t>ya karimu ya karimu ya karimu</a:t>
            </a:r>
            <a:endParaRPr lang="fi-FI" sz="3200" b="1" i="1" dirty="0">
              <a:solidFill>
                <a:srgbClr val="000066"/>
              </a:solidFill>
              <a:ea typeface="MS Mincho" pitchFamily="49" charset="-128"/>
            </a:endParaRPr>
          </a:p>
        </p:txBody>
      </p:sp>
      <p:sp>
        <p:nvSpPr>
          <p:cNvPr id="1024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dirty="0" err="1" smtClean="0">
                <a:solidFill>
                  <a:srgbClr val="FFFF99"/>
                </a:solidFill>
                <a:latin typeface="Trebuchet MS" pitchFamily="34" charset="0"/>
              </a:rPr>
              <a:t>Duá</a:t>
            </a:r>
            <a:r>
              <a:rPr lang="en-US" sz="1600" b="1" dirty="0" smtClean="0">
                <a:solidFill>
                  <a:srgbClr val="FFFF99"/>
                </a:solidFill>
                <a:latin typeface="Trebuchet MS" pitchFamily="34" charset="0"/>
              </a:rPr>
              <a:t> Sabah</a:t>
            </a:r>
            <a:endParaRPr lang="en-US" sz="1600" b="1" dirty="0">
              <a:solidFill>
                <a:srgbClr val="FFFF99"/>
              </a:solidFill>
              <a:latin typeface="Trebuchet MS" pitchFamily="34" charset="0"/>
            </a:endParaRPr>
          </a:p>
        </p:txBody>
      </p:sp>
      <p:sp>
        <p:nvSpPr>
          <p:cNvPr id="10246"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smtClean="0">
                <a:solidFill>
                  <a:srgbClr val="FFFF99"/>
                </a:solidFill>
                <a:latin typeface="Attari_Quran" pitchFamily="2" charset="-78"/>
                <a:cs typeface="Attari_Quran" pitchFamily="2" charset="-78"/>
              </a:rPr>
              <a:t>دُعاءُ الصّباح </a:t>
            </a:r>
            <a:endParaRPr lang="ar-SA" sz="2800" b="1" dirty="0">
              <a:solidFill>
                <a:srgbClr val="FFFF99"/>
              </a:solidFill>
              <a:latin typeface="Attari_Quran" pitchFamily="2" charset="-78"/>
              <a:cs typeface="Attari_Quran" pitchFamily="2" charset="-78"/>
            </a:endParaRPr>
          </a:p>
        </p:txBody>
      </p:sp>
    </p:spTree>
    <p:extLst>
      <p:ext uri="{BB962C8B-B14F-4D97-AF65-F5344CB8AC3E}">
        <p14:creationId xmlns:p14="http://schemas.microsoft.com/office/powerpoint/2010/main" val="2380323683"/>
      </p:ext>
    </p:extLst>
  </p:cSld>
  <p:clrMapOvr>
    <a:masterClrMapping/>
  </p:clrMapOvr>
  <p:transition>
    <p:fade/>
  </p:transition>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68375"/>
            <a:ext cx="8763000" cy="1470025"/>
          </a:xfrm>
          <a:extLst/>
        </p:spPr>
        <p:txBody>
          <a:bodyPr/>
          <a:lstStyle/>
          <a:p>
            <a:pPr rtl="1" eaLnBrk="1" hangingPunct="1">
              <a:lnSpc>
                <a:spcPts val="8000"/>
              </a:lnSpc>
              <a:defRPr/>
            </a:pPr>
            <a:r>
              <a:rPr lang="ar-SA" sz="9200" kern="1200" dirty="0">
                <a:latin typeface="Attari_Quran" pitchFamily="2" charset="-78"/>
                <a:ea typeface="+mn-ea"/>
                <a:cs typeface="Attari_Quran" pitchFamily="2" charset="-78"/>
              </a:rPr>
              <a:t>بِرَحْمَتِكَ يَا ارْحَمَ </a:t>
            </a:r>
            <a:r>
              <a:rPr lang="ar-SA" sz="9200" kern="1200" dirty="0" err="1">
                <a:latin typeface="Attari_Quran" pitchFamily="2" charset="-78"/>
                <a:ea typeface="+mn-ea"/>
                <a:cs typeface="Attari_Quran" pitchFamily="2" charset="-78"/>
              </a:rPr>
              <a:t>ٱلرَّاحِمِينَ</a:t>
            </a:r>
            <a:endParaRPr lang="en-US" sz="9200" kern="1200" dirty="0">
              <a:latin typeface="Attari_Quran" pitchFamily="2" charset="-78"/>
              <a:ea typeface="+mn-ea"/>
              <a:cs typeface="Attari_Quran" pitchFamily="2" charset="-78"/>
            </a:endParaRPr>
          </a:p>
        </p:txBody>
      </p:sp>
      <p:sp>
        <p:nvSpPr>
          <p:cNvPr id="12" name="Subtitle 4"/>
          <p:cNvSpPr>
            <a:spLocks noGrp="1"/>
          </p:cNvSpPr>
          <p:nvPr>
            <p:ph type="subTitle" idx="1"/>
          </p:nvPr>
        </p:nvSpPr>
        <p:spPr>
          <a:xfrm>
            <a:off x="228600" y="2895600"/>
            <a:ext cx="8686800" cy="1752600"/>
          </a:xfrm>
          <a:extLst/>
        </p:spPr>
        <p:txBody>
          <a:bodyPr/>
          <a:lstStyle/>
          <a:p>
            <a:pPr marL="342900" indent="-342900" eaLnBrk="1" hangingPunct="1">
              <a:defRPr/>
            </a:pPr>
            <a:r>
              <a:rPr lang="en-US" sz="3600" b="1" kern="1200" dirty="0">
                <a:ea typeface="MS Mincho" pitchFamily="49" charset="-128"/>
              </a:rPr>
              <a:t>By Your mercy, O Most Merciful of the merciful!</a:t>
            </a:r>
          </a:p>
        </p:txBody>
      </p:sp>
      <p:sp>
        <p:nvSpPr>
          <p:cNvPr id="10244"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dirty="0" smtClean="0">
                <a:solidFill>
                  <a:srgbClr val="000066"/>
                </a:solidFill>
                <a:ea typeface="MS Mincho" pitchFamily="49" charset="-128"/>
              </a:rPr>
              <a:t>birahmatika ya arhama alrrahimina</a:t>
            </a:r>
            <a:endParaRPr lang="fi-FI" sz="3200" b="1" i="1" dirty="0">
              <a:solidFill>
                <a:srgbClr val="000066"/>
              </a:solidFill>
              <a:ea typeface="MS Mincho" pitchFamily="49" charset="-128"/>
            </a:endParaRPr>
          </a:p>
        </p:txBody>
      </p:sp>
      <p:sp>
        <p:nvSpPr>
          <p:cNvPr id="1024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dirty="0" err="1" smtClean="0">
                <a:solidFill>
                  <a:srgbClr val="FFFF99"/>
                </a:solidFill>
                <a:latin typeface="Trebuchet MS" pitchFamily="34" charset="0"/>
              </a:rPr>
              <a:t>Duá</a:t>
            </a:r>
            <a:r>
              <a:rPr lang="en-US" sz="1600" b="1" dirty="0" smtClean="0">
                <a:solidFill>
                  <a:srgbClr val="FFFF99"/>
                </a:solidFill>
                <a:latin typeface="Trebuchet MS" pitchFamily="34" charset="0"/>
              </a:rPr>
              <a:t> Sabah</a:t>
            </a:r>
            <a:endParaRPr lang="en-US" sz="1600" b="1" dirty="0">
              <a:solidFill>
                <a:srgbClr val="FFFF99"/>
              </a:solidFill>
              <a:latin typeface="Trebuchet MS" pitchFamily="34" charset="0"/>
            </a:endParaRPr>
          </a:p>
        </p:txBody>
      </p:sp>
      <p:sp>
        <p:nvSpPr>
          <p:cNvPr id="10246"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smtClean="0">
                <a:solidFill>
                  <a:srgbClr val="FFFF99"/>
                </a:solidFill>
                <a:latin typeface="Attari_Quran" pitchFamily="2" charset="-78"/>
                <a:cs typeface="Attari_Quran" pitchFamily="2" charset="-78"/>
              </a:rPr>
              <a:t>دُعاءُ الصّباح </a:t>
            </a:r>
            <a:endParaRPr lang="ar-SA" sz="2800" b="1" dirty="0">
              <a:solidFill>
                <a:srgbClr val="FFFF99"/>
              </a:solidFill>
              <a:latin typeface="Attari_Quran" pitchFamily="2" charset="-78"/>
              <a:cs typeface="Attari_Quran" pitchFamily="2" charset="-78"/>
            </a:endParaRPr>
          </a:p>
        </p:txBody>
      </p:sp>
    </p:spTree>
    <p:extLst>
      <p:ext uri="{BB962C8B-B14F-4D97-AF65-F5344CB8AC3E}">
        <p14:creationId xmlns:p14="http://schemas.microsoft.com/office/powerpoint/2010/main" val="2380323683"/>
      </p:ext>
    </p:extLst>
  </p:cSld>
  <p:clrMapOvr>
    <a:masterClrMapping/>
  </p:clrMapOvr>
  <p:transition>
    <p:fade/>
  </p:transition>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68375"/>
            <a:ext cx="8763000" cy="1470025"/>
          </a:xfrm>
          <a:extLst/>
        </p:spPr>
        <p:txBody>
          <a:bodyPr/>
          <a:lstStyle/>
          <a:p>
            <a:pPr rtl="1" eaLnBrk="1" hangingPunct="1">
              <a:lnSpc>
                <a:spcPts val="8000"/>
              </a:lnSpc>
              <a:defRPr/>
            </a:pPr>
            <a:r>
              <a:rPr lang="ar-SA" sz="9200" kern="1200" dirty="0" err="1">
                <a:latin typeface="Attari_Quran" pitchFamily="2" charset="-78"/>
                <a:ea typeface="+mn-ea"/>
                <a:cs typeface="Attari_Quran" pitchFamily="2" charset="-78"/>
              </a:rPr>
              <a:t>وَصَلَّىٰ</a:t>
            </a:r>
            <a:r>
              <a:rPr lang="ar-SA" sz="9200" kern="1200" dirty="0">
                <a:latin typeface="Attari_Quran" pitchFamily="2" charset="-78"/>
                <a:ea typeface="+mn-ea"/>
                <a:cs typeface="Attari_Quran" pitchFamily="2" charset="-78"/>
              </a:rPr>
              <a:t> </a:t>
            </a:r>
            <a:r>
              <a:rPr lang="ar-SA" sz="9200" kern="1200" dirty="0" err="1">
                <a:latin typeface="Attari_Quran" pitchFamily="2" charset="-78"/>
                <a:ea typeface="+mn-ea"/>
                <a:cs typeface="Attari_Quran" pitchFamily="2" charset="-78"/>
              </a:rPr>
              <a:t>ٱللَّهُ</a:t>
            </a:r>
            <a:r>
              <a:rPr lang="ar-SA" sz="9200" kern="1200" dirty="0">
                <a:latin typeface="Attari_Quran" pitchFamily="2" charset="-78"/>
                <a:ea typeface="+mn-ea"/>
                <a:cs typeface="Attari_Quran" pitchFamily="2" charset="-78"/>
              </a:rPr>
              <a:t> </a:t>
            </a:r>
            <a:r>
              <a:rPr lang="ar-SA" sz="9200" kern="1200" dirty="0" err="1">
                <a:latin typeface="Attari_Quran" pitchFamily="2" charset="-78"/>
                <a:ea typeface="+mn-ea"/>
                <a:cs typeface="Attari_Quran" pitchFamily="2" charset="-78"/>
              </a:rPr>
              <a:t>عَلَىٰ</a:t>
            </a:r>
            <a:r>
              <a:rPr lang="ar-SA" sz="9200" kern="1200" dirty="0">
                <a:latin typeface="Attari_Quran" pitchFamily="2" charset="-78"/>
                <a:ea typeface="+mn-ea"/>
                <a:cs typeface="Attari_Quran" pitchFamily="2" charset="-78"/>
              </a:rPr>
              <a:t> خَيْرِ خَلْقِهِ</a:t>
            </a:r>
            <a:endParaRPr lang="en-US" sz="9200" kern="1200" dirty="0">
              <a:latin typeface="Attari_Quran" pitchFamily="2" charset="-78"/>
              <a:ea typeface="+mn-ea"/>
              <a:cs typeface="Attari_Quran" pitchFamily="2" charset="-78"/>
            </a:endParaRPr>
          </a:p>
        </p:txBody>
      </p:sp>
      <p:sp>
        <p:nvSpPr>
          <p:cNvPr id="12" name="Subtitle 4"/>
          <p:cNvSpPr>
            <a:spLocks noGrp="1"/>
          </p:cNvSpPr>
          <p:nvPr>
            <p:ph type="subTitle" idx="1"/>
          </p:nvPr>
        </p:nvSpPr>
        <p:spPr>
          <a:xfrm>
            <a:off x="228600" y="2895600"/>
            <a:ext cx="8686800" cy="1752600"/>
          </a:xfrm>
          <a:extLst/>
        </p:spPr>
        <p:txBody>
          <a:bodyPr/>
          <a:lstStyle/>
          <a:p>
            <a:pPr marL="342900" indent="-342900" eaLnBrk="1" hangingPunct="1">
              <a:defRPr/>
            </a:pPr>
            <a:r>
              <a:rPr lang="en-US" sz="3600" b="1" kern="1200" dirty="0">
                <a:ea typeface="MS Mincho" pitchFamily="49" charset="-128"/>
              </a:rPr>
              <a:t>May Allah bless the best of His creatures,</a:t>
            </a:r>
          </a:p>
        </p:txBody>
      </p:sp>
      <p:sp>
        <p:nvSpPr>
          <p:cNvPr id="10244"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dirty="0" smtClean="0">
                <a:solidFill>
                  <a:srgbClr val="000066"/>
                </a:solidFill>
                <a:ea typeface="MS Mincho" pitchFamily="49" charset="-128"/>
              </a:rPr>
              <a:t>wa salla allahu `ala khayri khalqihi</a:t>
            </a:r>
            <a:endParaRPr lang="fi-FI" sz="3200" b="1" i="1" dirty="0">
              <a:solidFill>
                <a:srgbClr val="000066"/>
              </a:solidFill>
              <a:ea typeface="MS Mincho" pitchFamily="49" charset="-128"/>
            </a:endParaRPr>
          </a:p>
        </p:txBody>
      </p:sp>
      <p:sp>
        <p:nvSpPr>
          <p:cNvPr id="1024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dirty="0" err="1" smtClean="0">
                <a:solidFill>
                  <a:srgbClr val="FFFF99"/>
                </a:solidFill>
                <a:latin typeface="Trebuchet MS" pitchFamily="34" charset="0"/>
              </a:rPr>
              <a:t>Duá</a:t>
            </a:r>
            <a:r>
              <a:rPr lang="en-US" sz="1600" b="1" dirty="0" smtClean="0">
                <a:solidFill>
                  <a:srgbClr val="FFFF99"/>
                </a:solidFill>
                <a:latin typeface="Trebuchet MS" pitchFamily="34" charset="0"/>
              </a:rPr>
              <a:t> Sabah</a:t>
            </a:r>
            <a:endParaRPr lang="en-US" sz="1600" b="1" dirty="0">
              <a:solidFill>
                <a:srgbClr val="FFFF99"/>
              </a:solidFill>
              <a:latin typeface="Trebuchet MS" pitchFamily="34" charset="0"/>
            </a:endParaRPr>
          </a:p>
        </p:txBody>
      </p:sp>
      <p:sp>
        <p:nvSpPr>
          <p:cNvPr id="10246"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smtClean="0">
                <a:solidFill>
                  <a:srgbClr val="FFFF99"/>
                </a:solidFill>
                <a:latin typeface="Attari_Quran" pitchFamily="2" charset="-78"/>
                <a:cs typeface="Attari_Quran" pitchFamily="2" charset="-78"/>
              </a:rPr>
              <a:t>دُعاءُ الصّباح </a:t>
            </a:r>
            <a:endParaRPr lang="ar-SA" sz="2800" b="1" dirty="0">
              <a:solidFill>
                <a:srgbClr val="FFFF99"/>
              </a:solidFill>
              <a:latin typeface="Attari_Quran" pitchFamily="2" charset="-78"/>
              <a:cs typeface="Attari_Quran" pitchFamily="2" charset="-78"/>
            </a:endParaRPr>
          </a:p>
        </p:txBody>
      </p:sp>
    </p:spTree>
    <p:extLst>
      <p:ext uri="{BB962C8B-B14F-4D97-AF65-F5344CB8AC3E}">
        <p14:creationId xmlns:p14="http://schemas.microsoft.com/office/powerpoint/2010/main" val="2380323683"/>
      </p:ext>
    </p:extLst>
  </p:cSld>
  <p:clrMapOvr>
    <a:masterClrMapping/>
  </p:clrMapOvr>
  <p:transition>
    <p:fade/>
  </p:transition>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68375"/>
            <a:ext cx="8763000" cy="1470025"/>
          </a:xfrm>
          <a:extLst/>
        </p:spPr>
        <p:txBody>
          <a:bodyPr/>
          <a:lstStyle/>
          <a:p>
            <a:pPr rtl="1" eaLnBrk="1" hangingPunct="1">
              <a:lnSpc>
                <a:spcPts val="8000"/>
              </a:lnSpc>
              <a:defRPr/>
            </a:pPr>
            <a:r>
              <a:rPr lang="ar-SA" sz="9200" kern="1200" dirty="0">
                <a:latin typeface="Attari_Quran" pitchFamily="2" charset="-78"/>
                <a:ea typeface="+mn-ea"/>
                <a:cs typeface="Attari_Quran" pitchFamily="2" charset="-78"/>
              </a:rPr>
              <a:t>مُحَمَّدٍ </a:t>
            </a:r>
            <a:r>
              <a:rPr lang="ar-SA" sz="9200" kern="1200" dirty="0" err="1">
                <a:latin typeface="Attari_Quran" pitchFamily="2" charset="-78"/>
                <a:ea typeface="+mn-ea"/>
                <a:cs typeface="Attari_Quran" pitchFamily="2" charset="-78"/>
              </a:rPr>
              <a:t>وَآلِهِ</a:t>
            </a:r>
            <a:r>
              <a:rPr lang="ar-SA" sz="9200" kern="1200" dirty="0">
                <a:latin typeface="Attari_Quran" pitchFamily="2" charset="-78"/>
                <a:ea typeface="+mn-ea"/>
                <a:cs typeface="Attari_Quran" pitchFamily="2" charset="-78"/>
              </a:rPr>
              <a:t> اجْمَعِينَ</a:t>
            </a:r>
            <a:endParaRPr lang="en-US" sz="9200" kern="1200" dirty="0">
              <a:latin typeface="Attari_Quran" pitchFamily="2" charset="-78"/>
              <a:ea typeface="+mn-ea"/>
              <a:cs typeface="Attari_Quran" pitchFamily="2" charset="-78"/>
            </a:endParaRPr>
          </a:p>
        </p:txBody>
      </p:sp>
      <p:sp>
        <p:nvSpPr>
          <p:cNvPr id="12" name="Subtitle 4"/>
          <p:cNvSpPr>
            <a:spLocks noGrp="1"/>
          </p:cNvSpPr>
          <p:nvPr>
            <p:ph type="subTitle" idx="1"/>
          </p:nvPr>
        </p:nvSpPr>
        <p:spPr>
          <a:xfrm>
            <a:off x="228600" y="2895600"/>
            <a:ext cx="8686800" cy="1752600"/>
          </a:xfrm>
          <a:extLst/>
        </p:spPr>
        <p:txBody>
          <a:bodyPr/>
          <a:lstStyle/>
          <a:p>
            <a:pPr marL="342900" indent="-342900" eaLnBrk="1" hangingPunct="1">
              <a:defRPr/>
            </a:pPr>
            <a:r>
              <a:rPr lang="en-US" sz="3600" b="1" kern="1200" dirty="0">
                <a:ea typeface="MS Mincho" pitchFamily="49" charset="-128"/>
              </a:rPr>
              <a:t>Muhammad, and his entire Household!</a:t>
            </a:r>
          </a:p>
        </p:txBody>
      </p:sp>
      <p:sp>
        <p:nvSpPr>
          <p:cNvPr id="10244"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dirty="0" smtClean="0">
                <a:solidFill>
                  <a:srgbClr val="000066"/>
                </a:solidFill>
                <a:ea typeface="MS Mincho" pitchFamily="49" charset="-128"/>
              </a:rPr>
              <a:t>muhammadin wa alihi ajma`ina</a:t>
            </a:r>
            <a:endParaRPr lang="fi-FI" sz="3200" b="1" i="1" dirty="0">
              <a:solidFill>
                <a:srgbClr val="000066"/>
              </a:solidFill>
              <a:ea typeface="MS Mincho" pitchFamily="49" charset="-128"/>
            </a:endParaRPr>
          </a:p>
        </p:txBody>
      </p:sp>
      <p:sp>
        <p:nvSpPr>
          <p:cNvPr id="1024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dirty="0" err="1" smtClean="0">
                <a:solidFill>
                  <a:srgbClr val="FFFF99"/>
                </a:solidFill>
                <a:latin typeface="Trebuchet MS" pitchFamily="34" charset="0"/>
              </a:rPr>
              <a:t>Duá</a:t>
            </a:r>
            <a:r>
              <a:rPr lang="en-US" sz="1600" b="1" dirty="0" smtClean="0">
                <a:solidFill>
                  <a:srgbClr val="FFFF99"/>
                </a:solidFill>
                <a:latin typeface="Trebuchet MS" pitchFamily="34" charset="0"/>
              </a:rPr>
              <a:t> Sabah</a:t>
            </a:r>
            <a:endParaRPr lang="en-US" sz="1600" b="1" dirty="0">
              <a:solidFill>
                <a:srgbClr val="FFFF99"/>
              </a:solidFill>
              <a:latin typeface="Trebuchet MS" pitchFamily="34" charset="0"/>
            </a:endParaRPr>
          </a:p>
        </p:txBody>
      </p:sp>
      <p:sp>
        <p:nvSpPr>
          <p:cNvPr id="10246"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smtClean="0">
                <a:solidFill>
                  <a:srgbClr val="FFFF99"/>
                </a:solidFill>
                <a:latin typeface="Attari_Quran" pitchFamily="2" charset="-78"/>
                <a:cs typeface="Attari_Quran" pitchFamily="2" charset="-78"/>
              </a:rPr>
              <a:t>دُعاءُ الصّباح </a:t>
            </a:r>
            <a:endParaRPr lang="ar-SA" sz="2800" b="1" dirty="0">
              <a:solidFill>
                <a:srgbClr val="FFFF99"/>
              </a:solidFill>
              <a:latin typeface="Attari_Quran" pitchFamily="2" charset="-78"/>
              <a:cs typeface="Attari_Quran" pitchFamily="2" charset="-78"/>
            </a:endParaRPr>
          </a:p>
        </p:txBody>
      </p:sp>
    </p:spTree>
    <p:extLst>
      <p:ext uri="{BB962C8B-B14F-4D97-AF65-F5344CB8AC3E}">
        <p14:creationId xmlns:p14="http://schemas.microsoft.com/office/powerpoint/2010/main" val="2380323683"/>
      </p:ext>
    </p:extLst>
  </p:cSld>
  <p:clrMapOvr>
    <a:masterClrMapping/>
  </p:clrMapOvr>
  <p:transition>
    <p:fade/>
  </p:transition>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AutoShape 2"/>
          <p:cNvSpPr>
            <a:spLocks noChangeArrowheads="1"/>
          </p:cNvSpPr>
          <p:nvPr/>
        </p:nvSpPr>
        <p:spPr bwMode="auto">
          <a:xfrm>
            <a:off x="762000" y="838200"/>
            <a:ext cx="7772400" cy="5181600"/>
          </a:xfrm>
          <a:prstGeom prst="plaque">
            <a:avLst>
              <a:gd name="adj" fmla="val 16667"/>
            </a:avLst>
          </a:prstGeom>
          <a:gradFill rotWithShape="1">
            <a:gsLst>
              <a:gs pos="0">
                <a:srgbClr val="003399"/>
              </a:gs>
              <a:gs pos="50000">
                <a:srgbClr val="001847"/>
              </a:gs>
              <a:gs pos="100000">
                <a:srgbClr val="003399"/>
              </a:gs>
            </a:gsLst>
            <a:lin ang="27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a:p>
        </p:txBody>
      </p:sp>
      <p:sp>
        <p:nvSpPr>
          <p:cNvPr id="2051" name="Rectangle 6"/>
          <p:cNvSpPr>
            <a:spLocks noChangeArrowheads="1"/>
          </p:cNvSpPr>
          <p:nvPr/>
        </p:nvSpPr>
        <p:spPr bwMode="auto">
          <a:xfrm>
            <a:off x="0" y="304800"/>
            <a:ext cx="2476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a:t> </a:t>
            </a:r>
          </a:p>
        </p:txBody>
      </p:sp>
      <p:sp>
        <p:nvSpPr>
          <p:cNvPr id="2052" name="Rectangle 7"/>
          <p:cNvSpPr>
            <a:spLocks noChangeArrowheads="1"/>
          </p:cNvSpPr>
          <p:nvPr/>
        </p:nvSpPr>
        <p:spPr bwMode="auto">
          <a:xfrm>
            <a:off x="0" y="304800"/>
            <a:ext cx="2476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a:t> </a:t>
            </a:r>
          </a:p>
        </p:txBody>
      </p:sp>
      <p:sp>
        <p:nvSpPr>
          <p:cNvPr id="2053" name="Rectangle 9"/>
          <p:cNvSpPr>
            <a:spLocks noChangeArrowheads="1"/>
          </p:cNvSpPr>
          <p:nvPr/>
        </p:nvSpPr>
        <p:spPr bwMode="auto">
          <a:xfrm>
            <a:off x="0" y="304800"/>
            <a:ext cx="2476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a:t> </a:t>
            </a:r>
          </a:p>
        </p:txBody>
      </p:sp>
      <p:sp>
        <p:nvSpPr>
          <p:cNvPr id="2056" name="Rectangle 3"/>
          <p:cNvSpPr>
            <a:spLocks noChangeArrowheads="1"/>
          </p:cNvSpPr>
          <p:nvPr/>
        </p:nvSpPr>
        <p:spPr bwMode="auto">
          <a:xfrm>
            <a:off x="762000" y="849154"/>
            <a:ext cx="7772400" cy="51706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sz="6600" b="1" i="1" dirty="0" smtClean="0">
                <a:solidFill>
                  <a:srgbClr val="FFFF00"/>
                </a:solidFill>
                <a:latin typeface="Trebuchet MS" pitchFamily="34" charset="0"/>
              </a:rPr>
              <a:t>Please go in prostration (</a:t>
            </a:r>
            <a:r>
              <a:rPr lang="en-US" sz="6600" b="1" i="1" dirty="0" err="1" smtClean="0">
                <a:solidFill>
                  <a:srgbClr val="FFFF00"/>
                </a:solidFill>
                <a:latin typeface="Trebuchet MS" pitchFamily="34" charset="0"/>
              </a:rPr>
              <a:t>Sajdah</a:t>
            </a:r>
            <a:r>
              <a:rPr lang="en-US" sz="6600" b="1" i="1" dirty="0" smtClean="0">
                <a:solidFill>
                  <a:srgbClr val="FFFF00"/>
                </a:solidFill>
                <a:latin typeface="Trebuchet MS" pitchFamily="34" charset="0"/>
              </a:rPr>
              <a:t>) and recite the following</a:t>
            </a:r>
            <a:endParaRPr lang="en-US" sz="6600" b="1" i="1" dirty="0">
              <a:solidFill>
                <a:srgbClr val="FFFF00"/>
              </a:solidFill>
              <a:latin typeface="Trebuchet MS" pitchFamily="34" charset="0"/>
            </a:endParaRPr>
          </a:p>
        </p:txBody>
      </p:sp>
    </p:spTree>
    <p:extLst>
      <p:ext uri="{BB962C8B-B14F-4D97-AF65-F5344CB8AC3E}">
        <p14:creationId xmlns:p14="http://schemas.microsoft.com/office/powerpoint/2010/main" val="218242872"/>
      </p:ext>
    </p:extLst>
  </p:cSld>
  <p:clrMapOvr>
    <a:masterClrMapping/>
  </p:clrMapOvr>
  <p:transition>
    <p:fade/>
  </p:transition>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68375"/>
            <a:ext cx="8763000" cy="1470025"/>
          </a:xfrm>
          <a:extLst/>
        </p:spPr>
        <p:txBody>
          <a:bodyPr/>
          <a:lstStyle/>
          <a:p>
            <a:pPr rtl="1" eaLnBrk="1" hangingPunct="1">
              <a:lnSpc>
                <a:spcPts val="8000"/>
              </a:lnSpc>
              <a:defRPr/>
            </a:pPr>
            <a:r>
              <a:rPr lang="ar-SA" sz="9200" kern="1200" dirty="0" err="1">
                <a:latin typeface="Attari_Quran" pitchFamily="2" charset="-78"/>
                <a:ea typeface="+mn-ea"/>
                <a:cs typeface="Attari_Quran" pitchFamily="2" charset="-78"/>
              </a:rPr>
              <a:t>إِلٰهِي</a:t>
            </a:r>
            <a:r>
              <a:rPr lang="ar-SA" sz="9200" kern="1200" dirty="0">
                <a:latin typeface="Attari_Quran" pitchFamily="2" charset="-78"/>
                <a:ea typeface="+mn-ea"/>
                <a:cs typeface="Attari_Quran" pitchFamily="2" charset="-78"/>
              </a:rPr>
              <a:t> قَلْبِي مَحْجُوبٌ</a:t>
            </a:r>
            <a:endParaRPr lang="en-US" sz="9200" kern="1200" dirty="0">
              <a:latin typeface="Attari_Quran" pitchFamily="2" charset="-78"/>
              <a:ea typeface="+mn-ea"/>
              <a:cs typeface="Attari_Quran" pitchFamily="2" charset="-78"/>
            </a:endParaRPr>
          </a:p>
        </p:txBody>
      </p:sp>
      <p:sp>
        <p:nvSpPr>
          <p:cNvPr id="12" name="Subtitle 4"/>
          <p:cNvSpPr>
            <a:spLocks noGrp="1"/>
          </p:cNvSpPr>
          <p:nvPr>
            <p:ph type="subTitle" idx="1"/>
          </p:nvPr>
        </p:nvSpPr>
        <p:spPr>
          <a:xfrm>
            <a:off x="228600" y="2895600"/>
            <a:ext cx="8686800" cy="1752600"/>
          </a:xfrm>
          <a:extLst/>
        </p:spPr>
        <p:txBody>
          <a:bodyPr/>
          <a:lstStyle/>
          <a:p>
            <a:pPr marL="342900" indent="-342900" eaLnBrk="1" hangingPunct="1">
              <a:defRPr/>
            </a:pPr>
            <a:r>
              <a:rPr lang="en-US" sz="3600" b="1" kern="1200" dirty="0">
                <a:ea typeface="MS Mincho" pitchFamily="49" charset="-128"/>
              </a:rPr>
              <a:t>My God, my heart is veiled,</a:t>
            </a:r>
          </a:p>
        </p:txBody>
      </p:sp>
      <p:sp>
        <p:nvSpPr>
          <p:cNvPr id="10244"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dirty="0" smtClean="0">
                <a:solidFill>
                  <a:srgbClr val="000066"/>
                </a:solidFill>
                <a:ea typeface="MS Mincho" pitchFamily="49" charset="-128"/>
              </a:rPr>
              <a:t>ilahi qalbi mahjubun</a:t>
            </a:r>
            <a:endParaRPr lang="fi-FI" sz="3200" b="1" i="1" dirty="0">
              <a:solidFill>
                <a:srgbClr val="000066"/>
              </a:solidFill>
              <a:ea typeface="MS Mincho" pitchFamily="49" charset="-128"/>
            </a:endParaRPr>
          </a:p>
        </p:txBody>
      </p:sp>
      <p:sp>
        <p:nvSpPr>
          <p:cNvPr id="1024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dirty="0" err="1" smtClean="0">
                <a:solidFill>
                  <a:srgbClr val="FFFF99"/>
                </a:solidFill>
                <a:latin typeface="Trebuchet MS" pitchFamily="34" charset="0"/>
              </a:rPr>
              <a:t>Duá</a:t>
            </a:r>
            <a:r>
              <a:rPr lang="en-US" sz="1600" b="1" dirty="0" smtClean="0">
                <a:solidFill>
                  <a:srgbClr val="FFFF99"/>
                </a:solidFill>
                <a:latin typeface="Trebuchet MS" pitchFamily="34" charset="0"/>
              </a:rPr>
              <a:t> Sabah</a:t>
            </a:r>
            <a:endParaRPr lang="en-US" sz="1600" b="1" dirty="0">
              <a:solidFill>
                <a:srgbClr val="FFFF99"/>
              </a:solidFill>
              <a:latin typeface="Trebuchet MS" pitchFamily="34" charset="0"/>
            </a:endParaRPr>
          </a:p>
        </p:txBody>
      </p:sp>
      <p:sp>
        <p:nvSpPr>
          <p:cNvPr id="10246"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smtClean="0">
                <a:solidFill>
                  <a:srgbClr val="FFFF99"/>
                </a:solidFill>
                <a:latin typeface="Attari_Quran" pitchFamily="2" charset="-78"/>
                <a:cs typeface="Attari_Quran" pitchFamily="2" charset="-78"/>
              </a:rPr>
              <a:t>دُعاءُ الصّباح </a:t>
            </a:r>
            <a:endParaRPr lang="ar-SA" sz="2800" b="1" dirty="0">
              <a:solidFill>
                <a:srgbClr val="FFFF99"/>
              </a:solidFill>
              <a:latin typeface="Attari_Quran" pitchFamily="2" charset="-78"/>
              <a:cs typeface="Attari_Quran" pitchFamily="2" charset="-78"/>
            </a:endParaRPr>
          </a:p>
        </p:txBody>
      </p:sp>
      <p:sp>
        <p:nvSpPr>
          <p:cNvPr id="10" name="Text Box 2"/>
          <p:cNvSpPr txBox="1">
            <a:spLocks noChangeArrowheads="1"/>
          </p:cNvSpPr>
          <p:nvPr/>
        </p:nvSpPr>
        <p:spPr bwMode="auto">
          <a:xfrm>
            <a:off x="2705100" y="0"/>
            <a:ext cx="3848100" cy="33832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GB" b="1" dirty="0" smtClean="0">
                <a:solidFill>
                  <a:srgbClr val="FFFF99"/>
                </a:solidFill>
                <a:latin typeface="Trebuchet MS" pitchFamily="34" charset="0"/>
              </a:rPr>
              <a:t>Recite in Prostration (</a:t>
            </a:r>
            <a:r>
              <a:rPr lang="en-GB" b="1" i="1" dirty="0" err="1" smtClean="0">
                <a:solidFill>
                  <a:srgbClr val="FFFF99"/>
                </a:solidFill>
                <a:latin typeface="Trebuchet MS" pitchFamily="34" charset="0"/>
              </a:rPr>
              <a:t>Sajdah</a:t>
            </a:r>
            <a:r>
              <a:rPr lang="en-GB" b="1" dirty="0" smtClean="0">
                <a:solidFill>
                  <a:srgbClr val="FFFF99"/>
                </a:solidFill>
                <a:latin typeface="Trebuchet MS" pitchFamily="34" charset="0"/>
              </a:rPr>
              <a:t>)</a:t>
            </a:r>
            <a:endParaRPr lang="en-GB" b="1" dirty="0">
              <a:solidFill>
                <a:srgbClr val="FFFF99"/>
              </a:solidFill>
              <a:latin typeface="Trebuchet MS" pitchFamily="34" charset="0"/>
            </a:endParaRPr>
          </a:p>
        </p:txBody>
      </p:sp>
    </p:spTree>
    <p:extLst>
      <p:ext uri="{BB962C8B-B14F-4D97-AF65-F5344CB8AC3E}">
        <p14:creationId xmlns:p14="http://schemas.microsoft.com/office/powerpoint/2010/main" val="2380323683"/>
      </p:ext>
    </p:extLst>
  </p:cSld>
  <p:clrMapOvr>
    <a:masterClrMapping/>
  </p:clrMapOvr>
  <p:transition>
    <p:fade/>
  </p:transition>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68375"/>
            <a:ext cx="8763000" cy="1470025"/>
          </a:xfrm>
          <a:extLst/>
        </p:spPr>
        <p:txBody>
          <a:bodyPr/>
          <a:lstStyle/>
          <a:p>
            <a:pPr rtl="1" eaLnBrk="1" hangingPunct="1">
              <a:lnSpc>
                <a:spcPts val="8000"/>
              </a:lnSpc>
              <a:defRPr/>
            </a:pPr>
            <a:r>
              <a:rPr lang="ar-SA" sz="9200" kern="1200" dirty="0">
                <a:latin typeface="Attari_Quran" pitchFamily="2" charset="-78"/>
                <a:ea typeface="+mn-ea"/>
                <a:cs typeface="Attari_Quran" pitchFamily="2" charset="-78"/>
              </a:rPr>
              <a:t>وَنَفْسِي مَعْيُوبٌ</a:t>
            </a:r>
            <a:endParaRPr lang="en-US" sz="9200" kern="1200" dirty="0">
              <a:latin typeface="Attari_Quran" pitchFamily="2" charset="-78"/>
              <a:ea typeface="+mn-ea"/>
              <a:cs typeface="Attari_Quran" pitchFamily="2" charset="-78"/>
            </a:endParaRPr>
          </a:p>
        </p:txBody>
      </p:sp>
      <p:sp>
        <p:nvSpPr>
          <p:cNvPr id="12" name="Subtitle 4"/>
          <p:cNvSpPr>
            <a:spLocks noGrp="1"/>
          </p:cNvSpPr>
          <p:nvPr>
            <p:ph type="subTitle" idx="1"/>
          </p:nvPr>
        </p:nvSpPr>
        <p:spPr>
          <a:xfrm>
            <a:off x="228600" y="2895600"/>
            <a:ext cx="8686800" cy="1752600"/>
          </a:xfrm>
          <a:extLst/>
        </p:spPr>
        <p:txBody>
          <a:bodyPr/>
          <a:lstStyle/>
          <a:p>
            <a:pPr marL="342900" indent="-342900" eaLnBrk="1" hangingPunct="1">
              <a:defRPr/>
            </a:pPr>
            <a:r>
              <a:rPr lang="en-US" sz="3600" b="1" kern="1200" dirty="0">
                <a:ea typeface="MS Mincho" pitchFamily="49" charset="-128"/>
              </a:rPr>
              <a:t>my soul is deficient,</a:t>
            </a:r>
          </a:p>
        </p:txBody>
      </p:sp>
      <p:sp>
        <p:nvSpPr>
          <p:cNvPr id="10244"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dirty="0" smtClean="0">
                <a:solidFill>
                  <a:srgbClr val="000066"/>
                </a:solidFill>
                <a:ea typeface="MS Mincho" pitchFamily="49" charset="-128"/>
              </a:rPr>
              <a:t>wa nafsi ma`yubun</a:t>
            </a:r>
            <a:endParaRPr lang="fi-FI" sz="3200" b="1" i="1" dirty="0">
              <a:solidFill>
                <a:srgbClr val="000066"/>
              </a:solidFill>
              <a:ea typeface="MS Mincho" pitchFamily="49" charset="-128"/>
            </a:endParaRPr>
          </a:p>
        </p:txBody>
      </p:sp>
      <p:sp>
        <p:nvSpPr>
          <p:cNvPr id="1024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dirty="0" err="1" smtClean="0">
                <a:solidFill>
                  <a:srgbClr val="FFFF99"/>
                </a:solidFill>
                <a:latin typeface="Trebuchet MS" pitchFamily="34" charset="0"/>
              </a:rPr>
              <a:t>Duá</a:t>
            </a:r>
            <a:r>
              <a:rPr lang="en-US" sz="1600" b="1" dirty="0" smtClean="0">
                <a:solidFill>
                  <a:srgbClr val="FFFF99"/>
                </a:solidFill>
                <a:latin typeface="Trebuchet MS" pitchFamily="34" charset="0"/>
              </a:rPr>
              <a:t> Sabah</a:t>
            </a:r>
            <a:endParaRPr lang="en-US" sz="1600" b="1" dirty="0">
              <a:solidFill>
                <a:srgbClr val="FFFF99"/>
              </a:solidFill>
              <a:latin typeface="Trebuchet MS" pitchFamily="34" charset="0"/>
            </a:endParaRPr>
          </a:p>
        </p:txBody>
      </p:sp>
      <p:sp>
        <p:nvSpPr>
          <p:cNvPr id="10246"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smtClean="0">
                <a:solidFill>
                  <a:srgbClr val="FFFF99"/>
                </a:solidFill>
                <a:latin typeface="Attari_Quran" pitchFamily="2" charset="-78"/>
                <a:cs typeface="Attari_Quran" pitchFamily="2" charset="-78"/>
              </a:rPr>
              <a:t>دُعاءُ الصّباح </a:t>
            </a:r>
            <a:endParaRPr lang="ar-SA" sz="2800" b="1" dirty="0">
              <a:solidFill>
                <a:srgbClr val="FFFF99"/>
              </a:solidFill>
              <a:latin typeface="Attari_Quran" pitchFamily="2" charset="-78"/>
              <a:cs typeface="Attari_Quran" pitchFamily="2" charset="-78"/>
            </a:endParaRPr>
          </a:p>
        </p:txBody>
      </p:sp>
      <p:sp>
        <p:nvSpPr>
          <p:cNvPr id="10" name="Text Box 2"/>
          <p:cNvSpPr txBox="1">
            <a:spLocks noChangeArrowheads="1"/>
          </p:cNvSpPr>
          <p:nvPr/>
        </p:nvSpPr>
        <p:spPr bwMode="auto">
          <a:xfrm>
            <a:off x="2705100" y="0"/>
            <a:ext cx="3848100" cy="33832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GB" b="1" dirty="0" smtClean="0">
                <a:solidFill>
                  <a:srgbClr val="FFFF99"/>
                </a:solidFill>
                <a:latin typeface="Trebuchet MS" pitchFamily="34" charset="0"/>
              </a:rPr>
              <a:t>Recite in Prostration (</a:t>
            </a:r>
            <a:r>
              <a:rPr lang="en-GB" b="1" i="1" dirty="0" err="1" smtClean="0">
                <a:solidFill>
                  <a:srgbClr val="FFFF99"/>
                </a:solidFill>
                <a:latin typeface="Trebuchet MS" pitchFamily="34" charset="0"/>
              </a:rPr>
              <a:t>Sajdah</a:t>
            </a:r>
            <a:r>
              <a:rPr lang="en-GB" b="1" dirty="0" smtClean="0">
                <a:solidFill>
                  <a:srgbClr val="FFFF99"/>
                </a:solidFill>
                <a:latin typeface="Trebuchet MS" pitchFamily="34" charset="0"/>
              </a:rPr>
              <a:t>)</a:t>
            </a:r>
            <a:endParaRPr lang="en-GB" b="1" dirty="0">
              <a:solidFill>
                <a:srgbClr val="FFFF99"/>
              </a:solidFill>
              <a:latin typeface="Trebuchet MS" pitchFamily="34" charset="0"/>
            </a:endParaRPr>
          </a:p>
        </p:txBody>
      </p:sp>
    </p:spTree>
    <p:extLst>
      <p:ext uri="{BB962C8B-B14F-4D97-AF65-F5344CB8AC3E}">
        <p14:creationId xmlns:p14="http://schemas.microsoft.com/office/powerpoint/2010/main" val="3467631341"/>
      </p:ext>
    </p:extLst>
  </p:cSld>
  <p:clrMapOvr>
    <a:masterClrMapping/>
  </p:clrMapOvr>
  <p:transition>
    <p:fade/>
  </p:transition>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68375"/>
            <a:ext cx="8763000" cy="1470025"/>
          </a:xfrm>
          <a:extLst/>
        </p:spPr>
        <p:txBody>
          <a:bodyPr/>
          <a:lstStyle/>
          <a:p>
            <a:pPr rtl="1" eaLnBrk="1" hangingPunct="1">
              <a:lnSpc>
                <a:spcPts val="8000"/>
              </a:lnSpc>
              <a:defRPr/>
            </a:pPr>
            <a:r>
              <a:rPr lang="ar-SA" sz="9200" kern="1200" dirty="0">
                <a:latin typeface="Attari_Quran" pitchFamily="2" charset="-78"/>
                <a:ea typeface="+mn-ea"/>
                <a:cs typeface="Attari_Quran" pitchFamily="2" charset="-78"/>
              </a:rPr>
              <a:t>وَعَقْلِي مَغْلُوبٌ</a:t>
            </a:r>
            <a:endParaRPr lang="en-US" sz="9200" kern="1200" dirty="0">
              <a:latin typeface="Attari_Quran" pitchFamily="2" charset="-78"/>
              <a:ea typeface="+mn-ea"/>
              <a:cs typeface="Attari_Quran" pitchFamily="2" charset="-78"/>
            </a:endParaRPr>
          </a:p>
        </p:txBody>
      </p:sp>
      <p:sp>
        <p:nvSpPr>
          <p:cNvPr id="12" name="Subtitle 4"/>
          <p:cNvSpPr>
            <a:spLocks noGrp="1"/>
          </p:cNvSpPr>
          <p:nvPr>
            <p:ph type="subTitle" idx="1"/>
          </p:nvPr>
        </p:nvSpPr>
        <p:spPr>
          <a:xfrm>
            <a:off x="228600" y="2895600"/>
            <a:ext cx="8686800" cy="1752600"/>
          </a:xfrm>
          <a:extLst/>
        </p:spPr>
        <p:txBody>
          <a:bodyPr/>
          <a:lstStyle/>
          <a:p>
            <a:pPr marL="342900" indent="-342900" eaLnBrk="1" hangingPunct="1">
              <a:defRPr/>
            </a:pPr>
            <a:r>
              <a:rPr lang="en-US" sz="3600" b="1" kern="1200" dirty="0">
                <a:ea typeface="MS Mincho" pitchFamily="49" charset="-128"/>
              </a:rPr>
              <a:t>my intelligence is defeated,</a:t>
            </a:r>
          </a:p>
        </p:txBody>
      </p:sp>
      <p:sp>
        <p:nvSpPr>
          <p:cNvPr id="10244"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dirty="0" smtClean="0">
                <a:solidFill>
                  <a:srgbClr val="000066"/>
                </a:solidFill>
                <a:ea typeface="MS Mincho" pitchFamily="49" charset="-128"/>
              </a:rPr>
              <a:t>wa `aqli maghlubun</a:t>
            </a:r>
            <a:endParaRPr lang="fi-FI" sz="3200" b="1" i="1" dirty="0">
              <a:solidFill>
                <a:srgbClr val="000066"/>
              </a:solidFill>
              <a:ea typeface="MS Mincho" pitchFamily="49" charset="-128"/>
            </a:endParaRPr>
          </a:p>
        </p:txBody>
      </p:sp>
      <p:sp>
        <p:nvSpPr>
          <p:cNvPr id="1024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dirty="0" err="1" smtClean="0">
                <a:solidFill>
                  <a:srgbClr val="FFFF99"/>
                </a:solidFill>
                <a:latin typeface="Trebuchet MS" pitchFamily="34" charset="0"/>
              </a:rPr>
              <a:t>Duá</a:t>
            </a:r>
            <a:r>
              <a:rPr lang="en-US" sz="1600" b="1" dirty="0" smtClean="0">
                <a:solidFill>
                  <a:srgbClr val="FFFF99"/>
                </a:solidFill>
                <a:latin typeface="Trebuchet MS" pitchFamily="34" charset="0"/>
              </a:rPr>
              <a:t> Sabah</a:t>
            </a:r>
            <a:endParaRPr lang="en-US" sz="1600" b="1" dirty="0">
              <a:solidFill>
                <a:srgbClr val="FFFF99"/>
              </a:solidFill>
              <a:latin typeface="Trebuchet MS" pitchFamily="34" charset="0"/>
            </a:endParaRPr>
          </a:p>
        </p:txBody>
      </p:sp>
      <p:sp>
        <p:nvSpPr>
          <p:cNvPr id="10246"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smtClean="0">
                <a:solidFill>
                  <a:srgbClr val="FFFF99"/>
                </a:solidFill>
                <a:latin typeface="Attari_Quran" pitchFamily="2" charset="-78"/>
                <a:cs typeface="Attari_Quran" pitchFamily="2" charset="-78"/>
              </a:rPr>
              <a:t>دُعاءُ الصّباح </a:t>
            </a:r>
            <a:endParaRPr lang="ar-SA" sz="2800" b="1" dirty="0">
              <a:solidFill>
                <a:srgbClr val="FFFF99"/>
              </a:solidFill>
              <a:latin typeface="Attari_Quran" pitchFamily="2" charset="-78"/>
              <a:cs typeface="Attari_Quran" pitchFamily="2" charset="-78"/>
            </a:endParaRPr>
          </a:p>
        </p:txBody>
      </p:sp>
      <p:sp>
        <p:nvSpPr>
          <p:cNvPr id="10" name="Text Box 2"/>
          <p:cNvSpPr txBox="1">
            <a:spLocks noChangeArrowheads="1"/>
          </p:cNvSpPr>
          <p:nvPr/>
        </p:nvSpPr>
        <p:spPr bwMode="auto">
          <a:xfrm>
            <a:off x="2705100" y="0"/>
            <a:ext cx="3848100" cy="33832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GB" b="1" dirty="0" smtClean="0">
                <a:solidFill>
                  <a:srgbClr val="FFFF99"/>
                </a:solidFill>
                <a:latin typeface="Trebuchet MS" pitchFamily="34" charset="0"/>
              </a:rPr>
              <a:t>Recite in Prostration (</a:t>
            </a:r>
            <a:r>
              <a:rPr lang="en-GB" b="1" i="1" dirty="0" err="1" smtClean="0">
                <a:solidFill>
                  <a:srgbClr val="FFFF99"/>
                </a:solidFill>
                <a:latin typeface="Trebuchet MS" pitchFamily="34" charset="0"/>
              </a:rPr>
              <a:t>Sajdah</a:t>
            </a:r>
            <a:r>
              <a:rPr lang="en-GB" b="1" dirty="0" smtClean="0">
                <a:solidFill>
                  <a:srgbClr val="FFFF99"/>
                </a:solidFill>
                <a:latin typeface="Trebuchet MS" pitchFamily="34" charset="0"/>
              </a:rPr>
              <a:t>)</a:t>
            </a:r>
            <a:endParaRPr lang="en-GB" b="1" dirty="0">
              <a:solidFill>
                <a:srgbClr val="FFFF99"/>
              </a:solidFill>
              <a:latin typeface="Trebuchet MS" pitchFamily="34" charset="0"/>
            </a:endParaRPr>
          </a:p>
        </p:txBody>
      </p:sp>
    </p:spTree>
    <p:extLst>
      <p:ext uri="{BB962C8B-B14F-4D97-AF65-F5344CB8AC3E}">
        <p14:creationId xmlns:p14="http://schemas.microsoft.com/office/powerpoint/2010/main" val="3467631341"/>
      </p:ext>
    </p:extLst>
  </p:cSld>
  <p:clrMapOvr>
    <a:masterClrMapping/>
  </p:clrMapOvr>
  <p:transition>
    <p:fade/>
  </p:transition>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68375"/>
            <a:ext cx="8763000" cy="1470025"/>
          </a:xfrm>
          <a:extLst/>
        </p:spPr>
        <p:txBody>
          <a:bodyPr/>
          <a:lstStyle/>
          <a:p>
            <a:pPr rtl="1" eaLnBrk="1" hangingPunct="1">
              <a:lnSpc>
                <a:spcPts val="8000"/>
              </a:lnSpc>
              <a:defRPr/>
            </a:pPr>
            <a:r>
              <a:rPr lang="ar-SA" sz="9200" kern="1200" dirty="0">
                <a:latin typeface="Attari_Quran" pitchFamily="2" charset="-78"/>
                <a:ea typeface="+mn-ea"/>
                <a:cs typeface="Attari_Quran" pitchFamily="2" charset="-78"/>
              </a:rPr>
              <a:t>وَهَوَائِي غَاِلبٌ</a:t>
            </a:r>
            <a:endParaRPr lang="en-US" sz="9200" kern="1200" dirty="0">
              <a:latin typeface="Attari_Quran" pitchFamily="2" charset="-78"/>
              <a:ea typeface="+mn-ea"/>
              <a:cs typeface="Attari_Quran" pitchFamily="2" charset="-78"/>
            </a:endParaRPr>
          </a:p>
        </p:txBody>
      </p:sp>
      <p:sp>
        <p:nvSpPr>
          <p:cNvPr id="12" name="Subtitle 4"/>
          <p:cNvSpPr>
            <a:spLocks noGrp="1"/>
          </p:cNvSpPr>
          <p:nvPr>
            <p:ph type="subTitle" idx="1"/>
          </p:nvPr>
        </p:nvSpPr>
        <p:spPr>
          <a:xfrm>
            <a:off x="228600" y="2895600"/>
            <a:ext cx="8686800" cy="1752600"/>
          </a:xfrm>
          <a:extLst/>
        </p:spPr>
        <p:txBody>
          <a:bodyPr/>
          <a:lstStyle/>
          <a:p>
            <a:pPr marL="342900" indent="-342900" eaLnBrk="1" hangingPunct="1">
              <a:defRPr/>
            </a:pPr>
            <a:r>
              <a:rPr lang="en-US" sz="3600" b="1" kern="1200" dirty="0">
                <a:ea typeface="MS Mincho" pitchFamily="49" charset="-128"/>
              </a:rPr>
              <a:t>my caprice is triumphant,</a:t>
            </a:r>
          </a:p>
        </p:txBody>
      </p:sp>
      <p:sp>
        <p:nvSpPr>
          <p:cNvPr id="10244"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3200" b="1" i="1" dirty="0" smtClean="0">
                <a:solidFill>
                  <a:srgbClr val="000066"/>
                </a:solidFill>
                <a:ea typeface="MS Mincho" pitchFamily="49" charset="-128"/>
              </a:rPr>
              <a:t>wa hawa'i ghalibun</a:t>
            </a:r>
            <a:endParaRPr lang="fi-FI" sz="3200" b="1" i="1" dirty="0">
              <a:solidFill>
                <a:srgbClr val="000066"/>
              </a:solidFill>
              <a:ea typeface="MS Mincho" pitchFamily="49" charset="-128"/>
            </a:endParaRPr>
          </a:p>
        </p:txBody>
      </p:sp>
      <p:sp>
        <p:nvSpPr>
          <p:cNvPr id="1024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dirty="0" err="1" smtClean="0">
                <a:solidFill>
                  <a:srgbClr val="FFFF99"/>
                </a:solidFill>
                <a:latin typeface="Trebuchet MS" pitchFamily="34" charset="0"/>
              </a:rPr>
              <a:t>Duá</a:t>
            </a:r>
            <a:r>
              <a:rPr lang="en-US" sz="1600" b="1" dirty="0" smtClean="0">
                <a:solidFill>
                  <a:srgbClr val="FFFF99"/>
                </a:solidFill>
                <a:latin typeface="Trebuchet MS" pitchFamily="34" charset="0"/>
              </a:rPr>
              <a:t> Sabah</a:t>
            </a:r>
            <a:endParaRPr lang="en-US" sz="1600" b="1" dirty="0">
              <a:solidFill>
                <a:srgbClr val="FFFF99"/>
              </a:solidFill>
              <a:latin typeface="Trebuchet MS" pitchFamily="34" charset="0"/>
            </a:endParaRPr>
          </a:p>
        </p:txBody>
      </p:sp>
      <p:sp>
        <p:nvSpPr>
          <p:cNvPr id="10246" name="Text Box 13"/>
          <p:cNvSpPr txBox="1">
            <a:spLocks noChangeArrowheads="1"/>
          </p:cNvSpPr>
          <p:nvPr/>
        </p:nvSpPr>
        <p:spPr bwMode="auto">
          <a:xfrm>
            <a:off x="4648200" y="0"/>
            <a:ext cx="4495800" cy="33813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sz="2800" b="1" dirty="0" smtClean="0">
                <a:solidFill>
                  <a:srgbClr val="FFFF99"/>
                </a:solidFill>
                <a:latin typeface="Attari_Quran" pitchFamily="2" charset="-78"/>
                <a:cs typeface="Attari_Quran" pitchFamily="2" charset="-78"/>
              </a:rPr>
              <a:t>دُعاءُ الصّباح </a:t>
            </a:r>
            <a:endParaRPr lang="ar-SA" sz="2800" b="1" dirty="0">
              <a:solidFill>
                <a:srgbClr val="FFFF99"/>
              </a:solidFill>
              <a:latin typeface="Attari_Quran" pitchFamily="2" charset="-78"/>
              <a:cs typeface="Attari_Quran" pitchFamily="2" charset="-78"/>
            </a:endParaRPr>
          </a:p>
        </p:txBody>
      </p:sp>
      <p:sp>
        <p:nvSpPr>
          <p:cNvPr id="10" name="Text Box 2"/>
          <p:cNvSpPr txBox="1">
            <a:spLocks noChangeArrowheads="1"/>
          </p:cNvSpPr>
          <p:nvPr/>
        </p:nvSpPr>
        <p:spPr bwMode="auto">
          <a:xfrm>
            <a:off x="2705100" y="0"/>
            <a:ext cx="3848100" cy="338328"/>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GB" b="1" dirty="0" smtClean="0">
                <a:solidFill>
                  <a:srgbClr val="FFFF99"/>
                </a:solidFill>
                <a:latin typeface="Trebuchet MS" pitchFamily="34" charset="0"/>
              </a:rPr>
              <a:t>Recite in Prostration (</a:t>
            </a:r>
            <a:r>
              <a:rPr lang="en-GB" b="1" i="1" dirty="0" err="1" smtClean="0">
                <a:solidFill>
                  <a:srgbClr val="FFFF99"/>
                </a:solidFill>
                <a:latin typeface="Trebuchet MS" pitchFamily="34" charset="0"/>
              </a:rPr>
              <a:t>Sajdah</a:t>
            </a:r>
            <a:r>
              <a:rPr lang="en-GB" b="1" dirty="0" smtClean="0">
                <a:solidFill>
                  <a:srgbClr val="FFFF99"/>
                </a:solidFill>
                <a:latin typeface="Trebuchet MS" pitchFamily="34" charset="0"/>
              </a:rPr>
              <a:t>)</a:t>
            </a:r>
            <a:endParaRPr lang="en-GB" b="1" dirty="0">
              <a:solidFill>
                <a:srgbClr val="FFFF99"/>
              </a:solidFill>
              <a:latin typeface="Trebuchet MS" pitchFamily="34" charset="0"/>
            </a:endParaRPr>
          </a:p>
        </p:txBody>
      </p:sp>
    </p:spTree>
    <p:extLst>
      <p:ext uri="{BB962C8B-B14F-4D97-AF65-F5344CB8AC3E}">
        <p14:creationId xmlns:p14="http://schemas.microsoft.com/office/powerpoint/2010/main" val="3467631341"/>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4">
      <a:dk1>
        <a:srgbClr val="FFFFFF"/>
      </a:dk1>
      <a:lt1>
        <a:srgbClr val="FFFFFF"/>
      </a:lt1>
      <a:dk2>
        <a:srgbClr val="FFFFFF"/>
      </a:dk2>
      <a:lt2>
        <a:srgbClr val="808080"/>
      </a:lt2>
      <a:accent1>
        <a:srgbClr val="BBE0E3"/>
      </a:accent1>
      <a:accent2>
        <a:srgbClr val="333399"/>
      </a:accent2>
      <a:accent3>
        <a:srgbClr val="FFFFFF"/>
      </a:accent3>
      <a:accent4>
        <a:srgbClr val="DADADA"/>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FFFFFF"/>
        </a:dk1>
        <a:lt1>
          <a:srgbClr val="FFFFFF"/>
        </a:lt1>
        <a:dk2>
          <a:srgbClr val="000000"/>
        </a:dk2>
        <a:lt2>
          <a:srgbClr val="808080"/>
        </a:lt2>
        <a:accent1>
          <a:srgbClr val="BBE0E3"/>
        </a:accent1>
        <a:accent2>
          <a:srgbClr val="333399"/>
        </a:accent2>
        <a:accent3>
          <a:srgbClr val="FFFFFF"/>
        </a:accent3>
        <a:accent4>
          <a:srgbClr val="DADADA"/>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4">
        <a:dk1>
          <a:srgbClr val="FFFFFF"/>
        </a:dk1>
        <a:lt1>
          <a:srgbClr val="FFFFFF"/>
        </a:lt1>
        <a:dk2>
          <a:srgbClr val="FFFFFF"/>
        </a:dk2>
        <a:lt2>
          <a:srgbClr val="808080"/>
        </a:lt2>
        <a:accent1>
          <a:srgbClr val="BBE0E3"/>
        </a:accent1>
        <a:accent2>
          <a:srgbClr val="333399"/>
        </a:accent2>
        <a:accent3>
          <a:srgbClr val="FFFFFF"/>
        </a:accent3>
        <a:accent4>
          <a:srgbClr val="DADADA"/>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13315</TotalTime>
  <Words>3390</Words>
  <Application>Microsoft Office PowerPoint</Application>
  <PresentationFormat>On-screen Show (4:3)</PresentationFormat>
  <Paragraphs>582</Paragraphs>
  <Slides>112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112</vt:i4>
      </vt:variant>
    </vt:vector>
  </HeadingPairs>
  <TitlesOfParts>
    <vt:vector size="117" baseType="lpstr">
      <vt:lpstr>Arial</vt:lpstr>
      <vt:lpstr>Attari_Quran</vt:lpstr>
      <vt:lpstr>MS Mincho</vt:lpstr>
      <vt:lpstr>Trebuchet MS</vt:lpstr>
      <vt:lpstr>Default Design</vt:lpstr>
      <vt:lpstr>PowerPoint Presentation</vt:lpstr>
      <vt:lpstr>PowerPoint Presentation</vt:lpstr>
      <vt:lpstr>اَللَّهُمَّ صَلِّ عَلَىٰ مُحَمَّدٍ وَآلِ مُحَمَّدٍ</vt:lpstr>
      <vt:lpstr>بِسْمِ اللَّهِ الرَّحْمَٰنِ الرَّحِيمِ</vt:lpstr>
      <vt:lpstr>اللَّهُمَّ يَا مَنْ دَلَعَ لِسَانَ ٱلصَّبَاحِ بِنُطْقِ تَبَلُّجِهِ</vt:lpstr>
      <vt:lpstr>وَسَرَّحَ قِطَعَ ٱللَّيْلِ ٱلْمُظْلِمِ بِغَيَاهِبِ تَلَجْلُجِهِ</vt:lpstr>
      <vt:lpstr>وَاتْقَنَ صُنْعَ ٱلْفَلَكِ الدَّوَّارِ فِي مَقَادِيرِ تَبَرُّجِهِ</vt:lpstr>
      <vt:lpstr>وَشَعْشَعَ ضِيَاءَ ٱلشَّمْسِ بِنُورِ تَاجُّجِهِ</vt:lpstr>
      <vt:lpstr>يَا مَنْ دَلَّ عَلَىٰ ذَاتِهِ بِذَاتِهِ</vt:lpstr>
      <vt:lpstr>وَتَنَزَّهَ عَنْ مُجَانَسَةِ مَخْلُوقَاتِهِ</vt:lpstr>
      <vt:lpstr>وَجَلَّ عَنْ مُلائَمَةِ كَيْفِيَاتِهِ</vt:lpstr>
      <vt:lpstr>يَا مَنْ قَرُبَ مِنْ خَطَرَاتِ ٱلظُّنُونِ</vt:lpstr>
      <vt:lpstr>وَبَعُدَ عَنْ لَحَظَاتِ ٱلْعُيُونِ</vt:lpstr>
      <vt:lpstr>وَعَلِمَ بِمَا كَانَ قَبْلَ ان يَكُونَ</vt:lpstr>
      <vt:lpstr>يَا مَنْ ارْقَدَنِي فِي مِهَادِ امْنِهِ وَامَانِهِ</vt:lpstr>
      <vt:lpstr>وَايْقَظَنِي إِلَىٰ مَا مَنَحَنِي بِهِ مِنْ مِنَنِهِ وَإِحْسَانِهِ</vt:lpstr>
      <vt:lpstr>وَكَفَّ اكُفَّ السُّوءِ عَنِّي بِيَدِهِ وَسُلْطَانِهِ</vt:lpstr>
      <vt:lpstr>صَلِّ اللَّهُمَّ عَلَىٰ ٱلدَّلِيلِ إِلَيْكَ فِي ٱللَّيْلِ ٱلالْيَلِ</vt:lpstr>
      <vt:lpstr>وَٱلْمَاسِكِ مِنْ اسْبَابِكَ بِحَبْلِ ٱلشَّرَفِ ٱلاطْوَلِ</vt:lpstr>
      <vt:lpstr>وَٱلنَّاصِعِ ٱلْحَسَبِ فِي ذِرْوَةِ ٱلْكَاهِلِ ٱلاعْبَلِ</vt:lpstr>
      <vt:lpstr>وَٱلثَّابِتِ ٱلْقَدَمِ عَلَىٰ زَحَاِليْفِهَا فِي ٱلزَّمَنِ ٱلاوَّلِ</vt:lpstr>
      <vt:lpstr>وَعَلَىٰ آلِهِ ٱلاخْيَارِ ٱلْمُصْطَفَيْنَ ٱلابْرَارِ</vt:lpstr>
      <vt:lpstr>وٱفْتَحِ اللَّهُمَّ لَنَا مَصَارِيعَ ٱلصَّبَاحِ</vt:lpstr>
      <vt:lpstr>بِمَفَاتِيحِ ٱلرَّحْمَةِ وَٱلْفَلاَحِ</vt:lpstr>
      <vt:lpstr>وَالْبِسْنِي ٱللَّهُمَّ مِنْ افْضَلِ خِلَعِ ٱلْهِدَايَةِ وَٱلصَّلاَحِ</vt:lpstr>
      <vt:lpstr>وَٱغْرِسِ اللَّهُمَّ بِعَظَمَتِكَ فِي شِرْبِ جَنَانِي يَنَابِيعَ ٱلْخُشُوعِ</vt:lpstr>
      <vt:lpstr>وَاجْرِ ٱللَّهُمَّ لِهَيْبَتِكَ مِنْ آمَاقِي زَفَرَاتِ ٱلدُّمُوعِ</vt:lpstr>
      <vt:lpstr>وَادِّبِ ٱللَّهُمَّ نَزَقَ ٱلْخُرْقِ مِنِّي بِازِمَّةِ ٱلْقُنُوعِ</vt:lpstr>
      <vt:lpstr>إِلٰهِي إِن لَمْ تَبْتَدِئْنِي ٱلرَّحْمَةُ مِنْكَ بِحُسْنِ ٱلتَّوْفِيقِ</vt:lpstr>
      <vt:lpstr>فَمَنِ ٱلسَّاِلكُ بِي إِلَيْكَ فِي وَاضِحِ ٱلطَّرِيقِ</vt:lpstr>
      <vt:lpstr>وَإِنْ اسْلَمَتْنِي انَاتُكَ لِقَائِدِ ٱلامَلِ وَٱلْمُنَىٰ</vt:lpstr>
      <vt:lpstr>فَمَنِ ٱلْمُقِيلُ عَثَرَاتِي مِنْ كَبَوَاتِ ٱلْهَوَىٰ</vt:lpstr>
      <vt:lpstr>وَإِنْ خَذَلَنِي نَصْرُكَ عِنْدَ مُحَارَبَةِ ٱلنَّفْسِ وَٱلشَّيْطَانِ</vt:lpstr>
      <vt:lpstr>فَقَدْ وَكَلَنِي خِذْلاَنُكَ إِلَىٰ حَيْثُ ٱلنَّصَبِ وَٱلْحِرْمَانِ</vt:lpstr>
      <vt:lpstr>إِلٰهِي اتَرَانِي مَا اتَيْتُكَ إِلاَّ مِنْ حَيْثُ ٱلآمَاِل</vt:lpstr>
      <vt:lpstr>امْ عَلِقْتُ بِاطْرَافِ حِبَاِلكَ إِلاَّ حِينَ بَاعَدَتْنِي ذُنُوبِي عَنْ دَارِ ٱلْوِصَاِل</vt:lpstr>
      <vt:lpstr>فَبِئْسَ ٱلْمَطِيَّةُ الَّتِي ٱمْتَطَتْ نَفْسِي مِنْ هَوَاهَا</vt:lpstr>
      <vt:lpstr>فَوَاهاً لَهَا لِمَا سَوَّلَتْ لَهَا ظُنُونُهَا وَمُنَاهَا</vt:lpstr>
      <vt:lpstr>وَتَبّاً لَهَا لِجُرْاتِهَا عَلَىٰ سَيِّدِهَا وَمَوْلاهَا</vt:lpstr>
      <vt:lpstr>إِلٰهِي قَرَعْتُ بَابَ رَحْمَتِكَ بِيَدِ رَجَائِي</vt:lpstr>
      <vt:lpstr>وَهَرَبْتُ إِلَيْكَ لاَجِئاً مِنْ فَرْطِ اهْوَائِي</vt:lpstr>
      <vt:lpstr>وَعَلَّقْتُ بِاطْرَافِ حِبَاِلكَ انَامِلَ وَلائِي</vt:lpstr>
      <vt:lpstr>فَٱصْفَحِ اللَّهُمَّ عَمَّا كُنتُ اجْرَمْتُهُ مِنْ زَلَلِي وَخَطَائِي</vt:lpstr>
      <vt:lpstr>وَاقِلْنِي مِنْ صَرْعَةِ رِدَائِي</vt:lpstr>
      <vt:lpstr>فَإِنَّكَ سَيِّدِي وَمَوْلايَ وَمُعْتَمَدِي وَرَجَائِي</vt:lpstr>
      <vt:lpstr>وَانتَ غَايَةُ مَطْلُوبِي وَمُنَايَ فِي مُنْقَلَبِي وَمَثْوايَ</vt:lpstr>
      <vt:lpstr>إِلٰهِي كَيْفَ تَطْرُدُ مِسْكِيناً ٱلْتَجَا إِلَيْكَ مِنَ ٱلذُّنُوبِ هَارِباً</vt:lpstr>
      <vt:lpstr>ام كَيْفَ تُخَيِّبُ مُستَرْشِداً قَصَدَ إِلَىٰ جَنَابِكَ سَاعِياً</vt:lpstr>
      <vt:lpstr>امْ كَيْفَ تَرُدُّ ظَمْآناً وَرَدَ إِلَىٰ حِيَاضِكَ شَارِباً</vt:lpstr>
      <vt:lpstr>كَلاَّ وَحِيَاضُكَ مُتْرَعَةٌ فِي ضَنْكِ ٱلْمُحُولِ</vt:lpstr>
      <vt:lpstr>وَبَابُكَ مَفْتُوحٌ لِلطَّلَبِ وَٱلْوُغُولِ</vt:lpstr>
      <vt:lpstr>وَانتَ غَايَةُ ٱلْمَسْؤُولِ وَنِهَايَةُ ٱلْمَامُولِ</vt:lpstr>
      <vt:lpstr>إِلٰهِي هٰذِهِ ازِمَّةُ نَفْسِي عَقَلْتُهَا بِعِقَاِل مَشِيئَتِكَ</vt:lpstr>
      <vt:lpstr>وَهٰذِهِ اعْبَاءُ ذُنُوبِي دَرَاْتُهَا بِعَفْوِكَ وَرَحْمَتِكَ</vt:lpstr>
      <vt:lpstr>وَهٰذِهِ اهْوَائِيَ ٱلْمُضِلَّةُ وَكَلْتُهَا إِلَىٰ جَنَابِ لُطفِكَ وَرَاْفَتِكَ</vt:lpstr>
      <vt:lpstr>فَٱجْعَلِ ٱللَّهُمَّ صَبَاحِي هٰذَا نَازِلاً عَلَيَّ بِضِيَاءِ ٱلْهُدَىٰ</vt:lpstr>
      <vt:lpstr>وَبِٱلسَّلاَمَةِ فِي ٱلدِّينِ وَٱلدُّنْيَا</vt:lpstr>
      <vt:lpstr>وَمَسَائِيَ جُنَّةً مِنْ كَيْدِ ٱلْعِدَىٰ</vt:lpstr>
      <vt:lpstr>وَوِقَايَةً مِنْ مُرْدِيَاتِ ٱلْهَوَىٰ</vt:lpstr>
      <vt:lpstr>إِنَّكَ قَادِرٌ عَلَىٰ مَا تَشَاءُ</vt:lpstr>
      <vt:lpstr>تُؤْتِي ٱلْمُلْكَ مَنْ تَشَاءُ</vt:lpstr>
      <vt:lpstr>وَتَنْزِعُ ٱلْمُلْكَ مِمَّن تَشَاءُ</vt:lpstr>
      <vt:lpstr>وَتُعِزُّ مَنْ تَشَاءُ</vt:lpstr>
      <vt:lpstr>وَتُذِلُّ مَنْ تَشَاءُ</vt:lpstr>
      <vt:lpstr>بِيَدِكَ ٱلْخَيرُ</vt:lpstr>
      <vt:lpstr>إِنَّكَ عَلَىٰ كُلِّ شَيْءٍ قَدِيرٌ</vt:lpstr>
      <vt:lpstr>تُولِجُ ٱللَّيْلَ فِي ٱلنَّهَارِ</vt:lpstr>
      <vt:lpstr>وَتُولِجُ ٱلنَّهَارَ فِي ٱللَّيْلِ</vt:lpstr>
      <vt:lpstr>وَتُخْرِجُ ٱلْحَيَّ مِنَ ٱلمَيِّتِ</vt:lpstr>
      <vt:lpstr>وَتُخْرِجُ ٱلْمَيِّتَ مِنَ ٱلحَيِّ</vt:lpstr>
      <vt:lpstr>وَتَرْزُقُ مَنْ تَشَاءُ بِغَيْرِ حِسَابٍ</vt:lpstr>
      <vt:lpstr>لاَ إِلٰهَ إِلاَّ انتَ</vt:lpstr>
      <vt:lpstr>سُبْحَانَكَ ٱللَّهُمَّ وَبِحَمْدِكَ</vt:lpstr>
      <vt:lpstr>مَنْ ذَا يَعْرِفُ قَدْرَكَ فَلاَ يَخَافُكَ</vt:lpstr>
      <vt:lpstr>وَمَن ذَا يَعْلَمُ مَا انتَ فَلاَ يَهَابُكَ</vt:lpstr>
      <vt:lpstr>الَّفْتَ بِقُدْرَتِكَ ٱلْفِرَقَ</vt:lpstr>
      <vt:lpstr>وَفَلَقْتَ بِلُطْفِكَ ٱلْفَلَقَ</vt:lpstr>
      <vt:lpstr>وَانَرْتَ بِكَرَمِكَ ديَاجِيَ ٱلْغَسَقِ</vt:lpstr>
      <vt:lpstr>وَانْهَرْتَ ٱلْمِيَاهَ مِنَ ٱلصُّمِّ ٱلصَّيَاخِيدِ عَذْباً وَاجَاجاً</vt:lpstr>
      <vt:lpstr>وَانزَلْتَ مِنَ ٱلمُعْصِرَاتِ مَاءً ثَجَّاجاً</vt:lpstr>
      <vt:lpstr>وَجَعَلْتَ ٱلشَّمْسَ وَٱلْقَمَرَ لِلْبَرِيَّةِ سِرَاجاً وَهَّاجاً</vt:lpstr>
      <vt:lpstr>مِنْ غَيْرِ ان تُمَارِسَ فِيمَا ٱبْتَدَاتَ بِهِ لُغُوباً وَلاَ عِلاَجاً</vt:lpstr>
      <vt:lpstr>فَيَا مَنْ تَوَحَّدَ بِٱلْعِزِّ وَٱلْبَقَاءِ</vt:lpstr>
      <vt:lpstr>وَقَهَرَ عِبَادَهُ بِٱلْمَوْتِ وَٱلْفَنَاءِ</vt:lpstr>
      <vt:lpstr>صَلِّ عَلَىٰ مُحَمَّدٍ وَآلِهِ ٱلاتْقِيَاءِ</vt:lpstr>
      <vt:lpstr>وَٱسْمَعْ نِدَائِي وَٱسْتَجِبْ دُعَائِي</vt:lpstr>
      <vt:lpstr>وَحَقِّقْ بِفَضْلِكَ امَلِي وَرَجَائِي</vt:lpstr>
      <vt:lpstr>يَا خَيْرَ مَنْ دُعِيَ لِكَشْفِ ٱلضُّرِّ</vt:lpstr>
      <vt:lpstr>وَٱلْمَامُولِ فِي كُلِّ عُسْرٍ وَيُسْرٍ</vt:lpstr>
      <vt:lpstr>بِكَ انزَلْتُ حَاجَتِي فَلاَ تَرُدَّنِي مِنْ سَنِيِّ مَوَاهِبِكَ خَائِباً</vt:lpstr>
      <vt:lpstr>يَا كَرِيمُ يَا كَرِيمُ يَا كَرِيمُ</vt:lpstr>
      <vt:lpstr>بِرَحْمَتِكَ يَا ارْحَمَ ٱلرَّاحِمِينَ</vt:lpstr>
      <vt:lpstr>وَصَلَّىٰ ٱللَّهُ عَلَىٰ خَيْرِ خَلْقِهِ</vt:lpstr>
      <vt:lpstr>مُحَمَّدٍ وَآلِهِ اجْمَعِينَ</vt:lpstr>
      <vt:lpstr>PowerPoint Presentation</vt:lpstr>
      <vt:lpstr>إِلٰهِي قَلْبِي مَحْجُوبٌ</vt:lpstr>
      <vt:lpstr>وَنَفْسِي مَعْيُوبٌ</vt:lpstr>
      <vt:lpstr>وَعَقْلِي مَغْلُوبٌ</vt:lpstr>
      <vt:lpstr>وَهَوَائِي غَاِلبٌ</vt:lpstr>
      <vt:lpstr>وَطَاعَتِي قَلِيلٌ</vt:lpstr>
      <vt:lpstr>وَمَعْصِيَتِي كَثِيرٌ</vt:lpstr>
      <vt:lpstr>وَلِسَانِي مُقِرٌّ بِٱلذُّنُوبِ</vt:lpstr>
      <vt:lpstr>فَكَيْفَ حِيلَتِي</vt:lpstr>
      <vt:lpstr>يَا سَتَّارَ ٱلْعُيُوبِ</vt:lpstr>
      <vt:lpstr>وَيَا عَلاَّمَ ٱلْغُيُوبِ</vt:lpstr>
      <vt:lpstr>وَيَا كَاشِفَ ٱلْكُرُوبِ</vt:lpstr>
      <vt:lpstr>إِغْفِر ذُنُوبِي كُلَّهَا</vt:lpstr>
      <vt:lpstr>بِحُرْمَةِ مُحَمَّدٍ وَآلِ مُحَمَّدٍ</vt:lpstr>
      <vt:lpstr>يَا غَفَّارُ يَا غَفَّارُ يَا غَفَّارُ</vt:lpstr>
      <vt:lpstr>بِرَحْمَتِكَ يَا ارْحَمَ ٱلرَّاحِمِينَ</vt:lpstr>
      <vt:lpstr>اَللَّهُمَّ صَلِّ عَلَىٰ مُحَمَّدٍ وَآلِ مُحَمَّدٍ</vt:lpstr>
      <vt:lpstr>Please recite   Sūrat al-Fātiḥah for ALL MARHUMEEN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Rehan Ali Lotlikar</dc:creator>
  <cp:lastModifiedBy>Rehan Ali Lotlikar</cp:lastModifiedBy>
  <cp:revision>2315</cp:revision>
  <cp:lastPrinted>1601-01-01T00:00:00Z</cp:lastPrinted>
  <dcterms:created xsi:type="dcterms:W3CDTF">1601-01-01T00:00:00Z</dcterms:created>
  <dcterms:modified xsi:type="dcterms:W3CDTF">2021-07-25T09:23:51Z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