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30" r:id="rId2"/>
    <p:sldId id="3868" r:id="rId3"/>
    <p:sldId id="3869" r:id="rId4"/>
    <p:sldId id="3932" r:id="rId5"/>
    <p:sldId id="3933" r:id="rId6"/>
    <p:sldId id="3934" r:id="rId7"/>
    <p:sldId id="3935" r:id="rId8"/>
    <p:sldId id="3936" r:id="rId9"/>
    <p:sldId id="3937" r:id="rId10"/>
    <p:sldId id="3938" r:id="rId11"/>
    <p:sldId id="3939" r:id="rId12"/>
    <p:sldId id="3940" r:id="rId13"/>
    <p:sldId id="3941" r:id="rId14"/>
    <p:sldId id="3942" r:id="rId15"/>
    <p:sldId id="3943" r:id="rId16"/>
    <p:sldId id="3944" r:id="rId17"/>
    <p:sldId id="3945" r:id="rId18"/>
    <p:sldId id="3946" r:id="rId19"/>
    <p:sldId id="3947" r:id="rId20"/>
    <p:sldId id="3948" r:id="rId21"/>
    <p:sldId id="3949" r:id="rId22"/>
    <p:sldId id="3950" r:id="rId23"/>
    <p:sldId id="3951" r:id="rId24"/>
    <p:sldId id="3952" r:id="rId25"/>
    <p:sldId id="3953" r:id="rId26"/>
    <p:sldId id="3954" r:id="rId27"/>
    <p:sldId id="3955" r:id="rId28"/>
    <p:sldId id="3956" r:id="rId29"/>
    <p:sldId id="3957" r:id="rId30"/>
    <p:sldId id="3958" r:id="rId31"/>
    <p:sldId id="3931" r:id="rId32"/>
    <p:sldId id="341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>
        <p:scale>
          <a:sx n="95" d="100"/>
          <a:sy n="95" d="100"/>
        </p:scale>
        <p:origin x="-1248" y="-4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8EC831-669E-49F8-BECC-7F8499D48B70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6540D7-724C-46A3-93A7-8A3B9D01C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45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28E4-1004-44E5-B101-47BBD2EAD8C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861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8421-E572-4693-B8D5-3CA611DC822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4309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DAAEC-F4B0-4B8D-850C-D43991B5425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999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22838-8397-4FE6-95CC-A523D175242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19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7023E-9ECC-4DBD-9BB9-5C6B6729DDD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414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7D897-1F78-4E44-9995-CD1E0C8BB39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42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ABF80-F8DB-4DB8-8E8E-3FB0F914CF4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221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C75B-123C-4F42-9F18-61DCA9E8859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468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5470-4B39-48F2-8F0E-B283272FF25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5551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54C9-5083-4E63-93EC-C9838F1B54D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5146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180CE-CA9F-466A-8FF8-5B4A0DEFBF3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6990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89C6490B-E9FB-4471-9FB1-59EBB7AE6F0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36525" y="6042025"/>
            <a:ext cx="888841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</a:t>
            </a:r>
            <a:r>
              <a:rPr lang="en-US" sz="1100" b="1" dirty="0" smtClean="0">
                <a:solidFill>
                  <a:srgbClr val="000066"/>
                </a:solidFill>
              </a:rPr>
              <a:t>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5334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مُؤْمِنُ يَا مُهَيْمِنُ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Grantor of security, O the Dominant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اے نگہدار، اے زبردست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mu´minu ya muhayminu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عَزِيزُ يَا جَبَّارُ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Mighty, O the Omnipotent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 smtClean="0"/>
              <a:t>اے</a:t>
            </a:r>
            <a:r>
              <a:rPr lang="ur-PK" dirty="0"/>
              <a:t> غلبہ والے، اے بڑائی والے،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`azizu ya jabbaru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مُتَكَبّرُ يَا اللّهُ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Great, O Allah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ے بڑائی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mutakabbiru ya allahu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خَالِقُ يَا بَارِئُ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مُصَوّرُ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Creator, O the Maker, O the </a:t>
            </a:r>
            <a:r>
              <a:rPr lang="en-US" b="1" kern="1200" dirty="0" smtClean="0">
                <a:ea typeface="MS Mincho" pitchFamily="49" charset="-128"/>
              </a:rPr>
              <a:t>Fashioner</a:t>
            </a:r>
          </a:p>
          <a:p>
            <a:pPr marL="342900" indent="-342900" eaLnBrk="1" hangingPunct="1">
              <a:defRPr/>
            </a:pPr>
            <a:r>
              <a:rPr lang="ur-PK" dirty="0"/>
              <a:t>اے الله، اے خلق کرنے والے، اے پیدا کرنے والے، اے صورت بنانے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khaliqu ya bari’u ya musawwiru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</a:t>
            </a:r>
            <a:r>
              <a:rPr lang="it-IT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it-IT" b="1" kern="1200" dirty="0" smtClean="0">
                <a:ea typeface="MS Mincho" pitchFamily="49" charset="-128"/>
              </a:rPr>
              <a:t> </a:t>
            </a:r>
            <a:r>
              <a:rPr lang="ur-PK" dirty="0"/>
              <a:t>اے الله، اے الله، اے الله،</a:t>
            </a:r>
            <a:endParaRPr lang="it-IT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 smtClean="0"/>
              <a:t>تیرے</a:t>
            </a:r>
            <a:r>
              <a:rPr lang="en-US" dirty="0" smtClean="0"/>
              <a:t> </a:t>
            </a:r>
            <a:r>
              <a:rPr lang="ur-PK" dirty="0" smtClean="0"/>
              <a:t>لیے</a:t>
            </a:r>
            <a:r>
              <a:rPr lang="ur-PK" dirty="0"/>
              <a:t> اچھے اچھے </a:t>
            </a:r>
            <a:r>
              <a:rPr lang="ur-PK" dirty="0" smtClean="0"/>
              <a:t>نام</a:t>
            </a:r>
            <a:endParaRPr lang="ur-PK" dirty="0"/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 smtClean="0"/>
              <a:t>بلند </a:t>
            </a:r>
            <a:r>
              <a:rPr lang="ur-PK" dirty="0"/>
              <a:t>ترین نمونے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اور بڑائیاں اور مہربانیاں ہیں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سوال کرتا ہوں تجھ سے کہ محمد وآل محمد پر رحمت نازل فرما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 smtClean="0"/>
              <a:t>اور</a:t>
            </a:r>
            <a:r>
              <a:rPr lang="ur-PK" dirty="0"/>
              <a:t> یہ کہ آج کی رات میں مجھے نیکوکاروں کے زمرے میں شمار کر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اورمیری روح کو شہیدوں کیساتھ قرار دے،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</a:t>
            </a:r>
            <a:r>
              <a:rPr lang="en-US" b="1" kern="1200" dirty="0" smtClean="0">
                <a:ea typeface="MS Mincho" pitchFamily="49" charset="-128"/>
              </a:rPr>
              <a:t>rank</a:t>
            </a:r>
          </a:p>
          <a:p>
            <a:pPr marL="342900" indent="-342900" eaLnBrk="1" hangingPunct="1">
              <a:defRPr/>
            </a:pPr>
            <a:r>
              <a:rPr lang="ur-PK" dirty="0"/>
              <a:t>میری اطاعت کو مقام علیین میں پہنچا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/>
              <a:t>اور میری</a:t>
            </a:r>
          </a:p>
          <a:p>
            <a:pPr rtl="1"/>
            <a:r>
              <a:rPr lang="ur-PK" dirty="0"/>
              <a:t>برائی کو معاف شدہ قرار دے</a:t>
            </a:r>
          </a:p>
          <a:p>
            <a:pPr marL="342900" indent="-342900" eaLnBrk="1" hangingPunct="1">
              <a:defRPr/>
            </a:pP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</a:t>
            </a:r>
            <a:r>
              <a:rPr lang="en-US" b="1" kern="1200" dirty="0" smtClean="0">
                <a:ea typeface="MS Mincho" pitchFamily="49" charset="-128"/>
              </a:rPr>
              <a:t>heart</a:t>
            </a:r>
          </a:p>
          <a:p>
            <a:pPr marL="342900" indent="-342900" eaLnBrk="1" hangingPunct="1">
              <a:defRPr/>
            </a:pPr>
            <a:r>
              <a:rPr lang="ur-PK" dirty="0"/>
              <a:t>اور یہ کہ مجھے وہ یقین عطا کر جو میرے دل میں بس جائے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marL="342900" indent="-342900" eaLnBrk="1" hangingPunct="1">
              <a:defRPr/>
            </a:pPr>
            <a:r>
              <a:rPr lang="ur-PK" dirty="0"/>
              <a:t>اور وہ ایمان دے جو شک کو مجھ سے دور کردے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rtl="1"/>
            <a:r>
              <a:rPr lang="ur-PK" dirty="0"/>
              <a:t>اور مجھے اس پر راضی</a:t>
            </a:r>
          </a:p>
          <a:p>
            <a:pPr rtl="1"/>
            <a:r>
              <a:rPr lang="ur-PK" dirty="0"/>
              <a:t>بنا جو حصہ تو نے مجھے دیا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(And I beseech You to) </a:t>
            </a:r>
            <a:r>
              <a:rPr lang="en-US" b="1" i="1" kern="1200" dirty="0">
                <a:ea typeface="MS Mincho" pitchFamily="49" charset="-128"/>
              </a:rPr>
              <a:t>Give us good in this world, and good in the Hereafter</a:t>
            </a:r>
            <a:r>
              <a:rPr lang="en-US" b="1" i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ہمیں دنیا میں بہترین زندگی دے آخرت میں خوش ترین اجر عطا کر</a:t>
            </a:r>
            <a:endParaRPr lang="en-US" b="1" i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atina fi alddunya hasanatan wa fi alakhirati hasanatan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i="1" kern="1200" dirty="0">
                <a:ea typeface="MS Mincho" pitchFamily="49" charset="-128"/>
              </a:rPr>
              <a:t>and save us from the punishment of the burning fire. </a:t>
            </a:r>
            <a:r>
              <a:rPr lang="en-US" b="1" kern="1200" dirty="0">
                <a:ea typeface="MS Mincho" pitchFamily="49" charset="-128"/>
              </a:rPr>
              <a:t>(2:201</a:t>
            </a:r>
            <a:r>
              <a:rPr lang="en-US" b="1" kern="1200" dirty="0" smtClean="0">
                <a:ea typeface="MS Mincho" pitchFamily="49" charset="-128"/>
              </a:rPr>
              <a:t>)</a:t>
            </a:r>
          </a:p>
          <a:p>
            <a:pPr marL="342900" indent="-342900" eaLnBrk="1" hangingPunct="1">
              <a:defRPr/>
            </a:pPr>
            <a:r>
              <a:rPr lang="ur-PK" dirty="0"/>
              <a:t>اور ہمیں جلانے والی آگ کے عذاب سے بچا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(also) confer upon us at this night Your mentioning, thanking You, and desiring for You, </a:t>
            </a:r>
            <a:endParaRPr lang="en-US" sz="2800" b="1" kern="1200" dirty="0" smtClean="0">
              <a:ea typeface="MS Mincho" pitchFamily="49" charset="-128"/>
            </a:endParaRPr>
          </a:p>
          <a:p>
            <a:pPr rtl="1"/>
            <a:r>
              <a:rPr lang="ur-PK" sz="2800" dirty="0"/>
              <a:t>ور اس ماہ میں</a:t>
            </a:r>
          </a:p>
          <a:p>
            <a:pPr rtl="1"/>
            <a:r>
              <a:rPr lang="ur-PK" sz="2800" dirty="0"/>
              <a:t>مجھے ہمت دے کہ تجھے یادکروں، تیرا شکر بجا لاؤں، تیری طرف توجہ رکھوں،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turning to You, and success to that to which You led Muhammad and the Household of Muhammad</a:t>
            </a:r>
            <a:r>
              <a:rPr lang="en-US" sz="2800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en-US" sz="2800" b="1" kern="1200" dirty="0" smtClean="0">
                <a:ea typeface="MS Mincho" pitchFamily="49" charset="-128"/>
              </a:rPr>
              <a:t> </a:t>
            </a:r>
            <a:r>
              <a:rPr lang="ur-PK" sz="2800" dirty="0"/>
              <a:t>تیری طرف پلٹوں اور توبہ کروں اور مجھے اس عمل کی توفیق دے جسکی توفیق تو </a:t>
            </a:r>
            <a:r>
              <a:rPr lang="ur-PK" sz="2800" dirty="0" smtClean="0"/>
              <a:t>نے</a:t>
            </a:r>
            <a:r>
              <a:rPr lang="ur-PK" sz="2800" dirty="0"/>
              <a:t> محمد وآل محمد کو دی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11499" y="52197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peace be upon him and them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/>
              <a:t>کہ خدا کی رحمت ہو آنحضرت اور ان کی آل (ع)پر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 `alayhi wa `alayhimu alssalamu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</a:t>
            </a:r>
            <a:r>
              <a:rPr lang="ar-SA" altLang="en-US" b="1">
                <a:latin typeface="Alvi Nastaleeq" pitchFamily="2" charset="0"/>
              </a:rPr>
              <a:t>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  <p:sp>
        <p:nvSpPr>
          <p:cNvPr id="3379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36525" y="58674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مَادّ الظّلّ وَلَوْ شِئْتَ لَجَعَلْتَهُ سَاكِناً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extended the shadow and had You wished You would have made it stationary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اے سایہ کو پھیلانے والے اور اگر تو چاہتا تو اس کو ایک جگہ ٹھہرادیتا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715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madda alzzilli wa law shi’ta laja`altahu sakinan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 الشّمْسَ عَلَيْهِ دَلِيلاً ثُمّ قَبَضْتَهُ إِلَيْكَ قَبْضاً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يَسِيراً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 smtClean="0">
                <a:ea typeface="MS Mincho" pitchFamily="49" charset="-128"/>
              </a:rPr>
              <a:t>And You made the sun its guide, then You withdrew it to Yourself, an easy withdrawal.</a:t>
            </a:r>
          </a:p>
          <a:p>
            <a:pPr rtl="1"/>
            <a:r>
              <a:rPr lang="ur-PK" dirty="0"/>
              <a:t> تو نے سورج کو سایہ کے لیے رہنما قرار دیا اور پھر</a:t>
            </a:r>
          </a:p>
          <a:p>
            <a:pPr rtl="1"/>
            <a:r>
              <a:rPr lang="ur-PK" dirty="0"/>
              <a:t>اسے قابو میں کیا، تو آسانی سے قابو کیا</a:t>
            </a:r>
          </a:p>
          <a:p>
            <a:pPr marL="342900" indent="-342900" eaLnBrk="1" hangingPunct="1">
              <a:defRPr/>
            </a:pPr>
            <a:endParaRPr lang="en-US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410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wa ja`alta alshshamsa `alayhi dalilan thumma qabadtahu ilayka qabdan yasiran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يَاذَا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الجُودِ وَالطّوْلِ وَالكِبْرِيَاءِ وَالآلاءِ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possessor of generosity and power,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grandeur and bounties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اے سخاوت وعطا والے اور بڑائیوں اور نعمتوں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yadha aljudi wal-ttawli wal-kibrya‘i wal-ala‘i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إِلهَ إِلاَّ أَنْتَ عَالِمُ الغَيْبِ وَالشّهَادَةِ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There is no god but You, Knower of the unseen and the manifest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تیرے سوا کوئی معبود نہیں جو کہ ظاہر و باطن باتوں کا جاننے والا،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 ilaha illa anta `alimu alghaybi wal-shshahadati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الرّحْمَانُ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الرّحِيمُ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</a:t>
            </a:r>
            <a:r>
              <a:rPr lang="en-US" b="1" kern="1200" dirty="0" smtClean="0">
                <a:ea typeface="MS Mincho" pitchFamily="49" charset="-128"/>
              </a:rPr>
              <a:t>All-merciful</a:t>
            </a:r>
          </a:p>
          <a:p>
            <a:pPr marL="342900" indent="-342900" eaLnBrk="1" hangingPunct="1">
              <a:defRPr/>
            </a:pPr>
            <a:r>
              <a:rPr lang="ur-PK" dirty="0"/>
              <a:t>بڑا مہربان اور نہایت رحم والا ہے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alrrahmanu alrrahimu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إِلهَ إِلاَّ أَنْتَ يَا قُدّوسُ يَا سَلامُ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There is no god save You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Holy, O the (Source of) Peace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تیرے سواء کوئی معبود نہیں اے پاک ترین، اے سلامتی والے، اے امن دینے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la ilaha illa anta ya quddusu ya salamu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12330</TotalTime>
  <Words>1299</Words>
  <Application>Microsoft Office PowerPoint</Application>
  <PresentationFormat>On-screen Show (4:3)</PresentationFormat>
  <Paragraphs>197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مَادّ الظّلّ وَلَوْ شِئْتَ لَجَعَلْتَهُ سَاكِناً</vt:lpstr>
      <vt:lpstr>وَجَعَلْتَ الشّمْسَ عَلَيْهِ دَلِيلاً ثُمّ قَبَضْتَهُ إِلَيْكَ قَبْضاً يَسِيراً</vt:lpstr>
      <vt:lpstr>يَاذَا الجُودِ وَالطّوْلِ وَالكِبْرِيَاءِ وَالآلاءِ</vt:lpstr>
      <vt:lpstr>لا إِلهَ إِلاَّ أَنْتَ عَالِمُ الغَيْبِ وَالشّهَادَةِ</vt:lpstr>
      <vt:lpstr>الرّحْمَانُ الرّحِيمُ</vt:lpstr>
      <vt:lpstr>لا إِلهَ إِلاَّ أَنْتَ يَا قُدّوسُ يَا سَلامُ</vt:lpstr>
      <vt:lpstr>يَا مُؤْمِنُ يَا مُهَيْمِنُ</vt:lpstr>
      <vt:lpstr>يَا عَزِيزُ يَا جَبَّارُ</vt:lpstr>
      <vt:lpstr>يَا مُتَكَبّرُ يَا اللّهُ</vt:lpstr>
      <vt:lpstr>يَا خَالِقُ يَا بَارِئُ يَا مُصَوّرُ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 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hp</cp:lastModifiedBy>
  <cp:revision>225</cp:revision>
  <cp:lastPrinted>1601-01-01T00:00:00Z</cp:lastPrinted>
  <dcterms:created xsi:type="dcterms:W3CDTF">1601-01-01T00:00:00Z</dcterms:created>
  <dcterms:modified xsi:type="dcterms:W3CDTF">2020-04-28T11:41:14Z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