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930" r:id="rId2"/>
    <p:sldId id="3868" r:id="rId3"/>
    <p:sldId id="3869" r:id="rId4"/>
    <p:sldId id="3897" r:id="rId5"/>
    <p:sldId id="3932" r:id="rId6"/>
    <p:sldId id="3933" r:id="rId7"/>
    <p:sldId id="3934" r:id="rId8"/>
    <p:sldId id="3935" r:id="rId9"/>
    <p:sldId id="3936" r:id="rId10"/>
    <p:sldId id="3937" r:id="rId11"/>
    <p:sldId id="3938" r:id="rId12"/>
    <p:sldId id="3939" r:id="rId13"/>
    <p:sldId id="3940" r:id="rId14"/>
    <p:sldId id="3941" r:id="rId15"/>
    <p:sldId id="3942" r:id="rId16"/>
    <p:sldId id="3943" r:id="rId17"/>
    <p:sldId id="3944" r:id="rId18"/>
    <p:sldId id="3945" r:id="rId19"/>
    <p:sldId id="3946" r:id="rId20"/>
    <p:sldId id="3947" r:id="rId21"/>
    <p:sldId id="3948" r:id="rId22"/>
    <p:sldId id="3950" r:id="rId23"/>
    <p:sldId id="3951" r:id="rId24"/>
    <p:sldId id="3952" r:id="rId25"/>
    <p:sldId id="3953" r:id="rId26"/>
    <p:sldId id="3931" r:id="rId27"/>
    <p:sldId id="341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70" d="100"/>
          <a:sy n="70" d="100"/>
        </p:scale>
        <p:origin x="-1968" y="-474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8308D2-FC16-4A08-9F53-3544687E75AA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C1EF10-12DF-46AB-81D1-A5B31D65D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4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321E-5019-413C-9140-B6035CB79FA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305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9C304-C4F3-4D42-935C-27CBF881FD6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1729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7158D-FC48-4280-A008-C340BD030FD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66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EF58-AD27-45BA-AF6C-CC747A1B51F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64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5A8E-0442-4A6D-8F99-C67B9877F80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140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B204-BC0A-4E76-BB26-680CA0BFF99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105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06D1-3A16-41DB-AB97-A3F6DDDDBC1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439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B3C1-E3F5-4A44-8FAB-4626A952270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068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D32B1-79C1-4EB3-9C9C-C1A5D6F30DF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821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99E9-DEBC-43F5-AEB1-164D0417088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19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A1D5-B029-4493-9AB7-01F75A294AF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986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172CB511-1F00-421F-B308-C10291122B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36525" y="6089904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609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تیرے لیے اچھے اچھے نام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بلند ترین نمونے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اور بڑائیاں اور مہربانیاں ہیں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سوال کرتا ہوں تجھ سے کہ محمد وآل محمد پر رحمت نازل فرما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اور یہ کہ آج کی رات میں میرا نام نیکوکاروں کے زمرے میں شمار کر،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میری روح کو شہیدوں کیساتھ</a:t>
            </a:r>
          </a:p>
          <a:p>
            <a:pPr rtl="1"/>
            <a:r>
              <a:rPr lang="ur-PK" dirty="0"/>
              <a:t> قرار دے</a:t>
            </a:r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 میری اطاعت کو مقام علیین میں پہنچا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برائی کو معاف شدہ قرار دے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</a:t>
            </a:r>
            <a:r>
              <a:rPr lang="en-US" b="1" kern="1200" dirty="0" smtClean="0">
                <a:ea typeface="MS Mincho" pitchFamily="49" charset="-128"/>
              </a:rPr>
              <a:t>heart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مجھے یقین دے جومیرے دل میں بس جائے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rtl="1"/>
            <a:r>
              <a:rPr lang="ur-PK" dirty="0"/>
              <a:t>اور وہ ایمان دے</a:t>
            </a:r>
          </a:p>
          <a:p>
            <a:pPr rtl="1"/>
            <a:r>
              <a:rPr lang="ur-PK" dirty="0"/>
              <a:t> جو شک کو مجھ سے دور کردے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مجھے اس پر راضی بنا جو حصہ تو نے مجھے دیا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(And I beseech You to) </a:t>
            </a:r>
            <a:r>
              <a:rPr lang="en-US" b="1" i="1" kern="1200" dirty="0">
                <a:ea typeface="MS Mincho" pitchFamily="49" charset="-128"/>
              </a:rPr>
              <a:t>Give us good in this world, and good in the Hereafter</a:t>
            </a:r>
            <a:r>
              <a:rPr lang="en-US" b="1" i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دنیا میں بہترین زندگی دے آخرت میں خوش ترین اجر عطا کر</a:t>
            </a:r>
            <a:endParaRPr lang="en-US" b="1" i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 wa fi alakhirati hasanatan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i="1" kern="1200" dirty="0">
                <a:ea typeface="MS Mincho" pitchFamily="49" charset="-128"/>
              </a:rPr>
              <a:t>and save us from the punishment of the burning fire. </a:t>
            </a:r>
            <a:r>
              <a:rPr lang="en-US" b="1" kern="1200" dirty="0">
                <a:ea typeface="MS Mincho" pitchFamily="49" charset="-128"/>
              </a:rPr>
              <a:t>(2:201</a:t>
            </a:r>
            <a:r>
              <a:rPr lang="en-US" b="1" kern="1200" dirty="0" smtClean="0">
                <a:ea typeface="MS Mincho" pitchFamily="49" charset="-128"/>
              </a:rPr>
              <a:t>)</a:t>
            </a:r>
          </a:p>
          <a:p>
            <a:pPr rtl="1"/>
            <a:r>
              <a:rPr lang="ur-PK" dirty="0"/>
              <a:t>اور </a:t>
            </a:r>
            <a:r>
              <a:rPr lang="ur-PK" dirty="0" smtClean="0"/>
              <a:t>ہمیں</a:t>
            </a:r>
            <a:r>
              <a:rPr lang="en-US" dirty="0" smtClean="0"/>
              <a:t> </a:t>
            </a:r>
            <a:r>
              <a:rPr lang="ur-PK" dirty="0" smtClean="0"/>
              <a:t>جلانے</a:t>
            </a:r>
            <a:r>
              <a:rPr lang="ur-PK" dirty="0"/>
              <a:t> والی آگ کے عذاب سے بچا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(also) confer upon us at this night Your mentioning, thanking You, and desiring for You, </a:t>
            </a:r>
            <a:endParaRPr lang="en-US" sz="28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dirty="0"/>
              <a:t>اور اس ماہ میں مجھے ہمت دے کہ تجھے یادکروں، تیرا شکر بجا لاؤں تیری طرف توجہ لگائے رکھوں،</a:t>
            </a:r>
            <a:endParaRPr lang="en-US" sz="28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 smtClean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turning to You, and success to that to which You led Muhammad and the Household of Muhammad, </a:t>
            </a:r>
            <a:endParaRPr lang="en-US" sz="2800" b="1" kern="1200" dirty="0" smtClean="0">
              <a:ea typeface="MS Mincho" pitchFamily="49" charset="-128"/>
            </a:endParaRPr>
          </a:p>
          <a:p>
            <a:pPr rtl="1"/>
            <a:r>
              <a:rPr lang="ur-PK" sz="2800" dirty="0"/>
              <a:t>تیری طرف پلٹوں</a:t>
            </a:r>
          </a:p>
          <a:p>
            <a:pPr rtl="1"/>
            <a:r>
              <a:rPr lang="ur-PK" sz="2800" dirty="0"/>
              <a:t>اور توبہ کروں اور مجھے اس عمل کی توفیق دے جس کی توفیق تو نے محمد وآل محمد کو دی</a:t>
            </a:r>
          </a:p>
          <a:p>
            <a:pPr marL="342900" indent="-342900" eaLnBrk="1" hangingPunct="1">
              <a:defRPr/>
            </a:pPr>
            <a:endParaRPr lang="en-US" sz="2800" b="1" kern="1200" dirty="0" smtClean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52848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</a:t>
            </a: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muhammadin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/>
              <a:t>خدا آنحضرت اور ان کی آل پر رحمت کرے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`alayhi wa `alayhimu alssalamu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843195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</a:t>
            </a:r>
            <a:r>
              <a:rPr lang="ar-SA" altLang="en-US" b="1">
                <a:latin typeface="Alvi Nastaleeq" pitchFamily="2" charset="0"/>
              </a:rPr>
              <a:t>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304800" y="227290"/>
            <a:ext cx="4876800" cy="36933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b="1" dirty="0" smtClean="0">
                <a:solidFill>
                  <a:srgbClr val="FFFF99"/>
                </a:solidFill>
                <a:latin typeface="Trebuchet MS" pitchFamily="34" charset="0"/>
              </a:rPr>
              <a:t> for Twenty-Sixth Night of Ramadan</a:t>
            </a:r>
            <a:endParaRPr lang="en-US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جَاعِلَ اللّيْلِ وَالنّهَارِ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آيَتَيْنِ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made the night and the day two signs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dirty="0"/>
              <a:t> اے رات اور دن کو اپنی نشانیاں بنانیوالے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ja`ila allayli wal-nnahari aiyatayni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مَحَا آيَةَ اللّيْلِ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وَجَعَلَ آيَةَ النّهَارِ مُبْصِرَةً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removed the sign of the night,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made the sign of the day bright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اے رات کی نشانی کو تاریک اور دن کی نشانی کو </a:t>
            </a:r>
            <a:r>
              <a:rPr lang="ur-PK" dirty="0" smtClean="0"/>
              <a:t>روشن</a:t>
            </a:r>
            <a:r>
              <a:rPr lang="en-US" dirty="0" smtClean="0"/>
              <a:t> </a:t>
            </a:r>
            <a:r>
              <a:rPr lang="ur-PK" dirty="0" smtClean="0"/>
              <a:t>بنانےوالے</a:t>
            </a:r>
            <a:endParaRPr lang="ur-PK" dirty="0"/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33233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ya man maha ayata allayli wa ja`ala ayata alnnahari mubsiratan</a:t>
            </a:r>
          </a:p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لِتَبْتَغُوَا فَضْلاً مِنْهُ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وَرِضْوَاناً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may seek grace from Him, and (His) pleasure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تاکہ لوگ اس میں تیرے فضل اور خوشنودی کو تلاش کریں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litabtaghu fadlan minhu wa ridwanan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مُفَصّلَ كُلّ شَيْءٍ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تَفْصِيلاً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separates everything distinctly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 اے ہر چیز کی حد اور فرق مقرر کرنے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mufassila kulli shay‘in tafsilan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مَاجِدُ يَا وَهَّابُ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جَوَادُ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Magnificent, O the Giver, O </a:t>
            </a:r>
            <a:r>
              <a:rPr lang="en-US" b="1" kern="1200" dirty="0" err="1">
                <a:ea typeface="MS Mincho" pitchFamily="49" charset="-128"/>
              </a:rPr>
              <a:t>Alláh</a:t>
            </a:r>
            <a:r>
              <a:rPr lang="en-US" b="1" kern="1200" dirty="0">
                <a:ea typeface="MS Mincho" pitchFamily="49" charset="-128"/>
              </a:rPr>
              <a:t>, O the Generous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rtl="1"/>
            <a:r>
              <a:rPr lang="ur-PK" dirty="0"/>
              <a:t>ے شان والے، اے بہت دینے والے،</a:t>
            </a:r>
          </a:p>
          <a:p>
            <a:pPr rtl="1"/>
            <a:r>
              <a:rPr lang="ur-PK" dirty="0"/>
              <a:t>اے اللہ ، اے عطا کرنے والے،</a:t>
            </a:r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majidu ya wahhabu ya allahu ya jawadu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it-IT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dirty="0"/>
              <a:t>اے اللہ، اے الله ،اے الله،</a:t>
            </a:r>
            <a:endParaRPr lang="it-IT" b="1" kern="1200" dirty="0" smtClean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12302</TotalTime>
  <Words>1064</Words>
  <Application>Microsoft Office PowerPoint</Application>
  <PresentationFormat>On-screen Show (4:3)</PresentationFormat>
  <Paragraphs>166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جَاعِلَ اللّيْلِ وَالنّهَارِ آيَتَيْنِ</vt:lpstr>
      <vt:lpstr>يَا مَنْ مَحَا آيَةَ اللّيْلِ وَجَعَلَ آيَةَ النّهَارِ مُبْصِرَةً</vt:lpstr>
      <vt:lpstr>لِتَبْتَغُوَا فَضْلاً مِنْهُ وَرِضْوَاناً</vt:lpstr>
      <vt:lpstr>يَا مُفَصّلَ كُلّ شَيْءٍ تَفْصِيلاً</vt:lpstr>
      <vt:lpstr>يَا مَاجِدُ يَا وَهَّابُ يَا اللّهُ يَا جَوَادُ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 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hp</cp:lastModifiedBy>
  <cp:revision>218</cp:revision>
  <cp:lastPrinted>1601-01-01T00:00:00Z</cp:lastPrinted>
  <dcterms:created xsi:type="dcterms:W3CDTF">1601-01-01T00:00:00Z</dcterms:created>
  <dcterms:modified xsi:type="dcterms:W3CDTF">2020-04-28T11:41:28Z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